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66" r:id="rId5"/>
    <p:sldId id="262" r:id="rId6"/>
    <p:sldId id="274" r:id="rId7"/>
    <p:sldId id="275" r:id="rId8"/>
    <p:sldId id="276" r:id="rId9"/>
    <p:sldId id="278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97" autoAdjust="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ROJECTS\GSI%20Assistance\6301%20AFCECBAA-PFAS\Models\2-Silva%20Example\6301-Lyu%20et%20al%20pore%20volume%20calcul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ROJECTS\GSI%20Assistance\6301%20AFCECBAA-PFAS\Models\2-Silva%20Example\6301-Lyu%20et%20al%20pore%20volume%20calcul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ROJECTS\GSI%20Assistance\6301%20AFCECBAA-PFAS\Models\2-Silva%20Example\6301-Lyu%20et%20al%20pore%20volume%20calcul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ROJECTS\GSI%20Assistance\6301%20AFCECBAA-PFAS\Models\2-Silva%20Example\6301-Lyu%20et%20al%20pore%20volume%20calcula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PROJECTS\GSI%20Assistance\6301%20AFCECBAA-PFAS\Models\2-Silva%20Example\6301-Lyu%20et%20al%20pore%20volume%20calculati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S=1,Kd=0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data!$B$4:$B$97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data!$C$4:$C$97</c:f>
              <c:numCache>
                <c:formatCode>0.00E+00</c:formatCode>
                <c:ptCount val="94"/>
                <c:pt idx="0">
                  <c:v>1.9127159859999999E-9</c:v>
                </c:pt>
                <c:pt idx="1">
                  <c:v>4.2190137609999998E-8</c:v>
                </c:pt>
                <c:pt idx="2">
                  <c:v>4.6878574270000001E-7</c:v>
                </c:pt>
                <c:pt idx="3">
                  <c:v>3.4485133259999999E-6</c:v>
                </c:pt>
                <c:pt idx="4">
                  <c:v>1.890034764E-5</c:v>
                </c:pt>
                <c:pt idx="5">
                  <c:v>8.2408223529999999E-5</c:v>
                </c:pt>
                <c:pt idx="6" formatCode="General">
                  <c:v>2.9808326509999999E-4</c:v>
                </c:pt>
                <c:pt idx="7" formatCode="General">
                  <c:v>9.2106458029999998E-4</c:v>
                </c:pt>
                <c:pt idx="8" formatCode="General">
                  <c:v>2.4847728199999999E-3</c:v>
                </c:pt>
                <c:pt idx="9" formatCode="General">
                  <c:v>5.9524015519999999E-3</c:v>
                </c:pt>
                <c:pt idx="10" formatCode="General">
                  <c:v>1.2836582960000001E-2</c:v>
                </c:pt>
                <c:pt idx="11" formatCode="General">
                  <c:v>2.5205407289999999E-2</c:v>
                </c:pt>
                <c:pt idx="12" formatCode="General">
                  <c:v>4.5501474290000003E-2</c:v>
                </c:pt>
                <c:pt idx="13" formatCode="General">
                  <c:v>7.6154060659999995E-2</c:v>
                </c:pt>
                <c:pt idx="14" formatCode="General">
                  <c:v>0.1190486848</c:v>
                </c:pt>
                <c:pt idx="15" formatCode="General">
                  <c:v>0.17499382790000001</c:v>
                </c:pt>
                <c:pt idx="16" formatCode="General">
                  <c:v>0.24335220460000001</c:v>
                </c:pt>
                <c:pt idx="17" formatCode="General">
                  <c:v>0.32196459170000002</c:v>
                </c:pt>
                <c:pt idx="18" formatCode="General">
                  <c:v>0.40740332010000002</c:v>
                </c:pt>
                <c:pt idx="19" formatCode="General">
                  <c:v>0.4954875708</c:v>
                </c:pt>
                <c:pt idx="20" formatCode="General">
                  <c:v>0.58192306760000001</c:v>
                </c:pt>
                <c:pt idx="21" formatCode="General">
                  <c:v>0.66290205719999995</c:v>
                </c:pt>
                <c:pt idx="22" formatCode="General">
                  <c:v>0.73553949590000001</c:v>
                </c:pt>
                <c:pt idx="23" formatCode="General">
                  <c:v>0.79808264969999998</c:v>
                </c:pt>
                <c:pt idx="24" formatCode="General">
                  <c:v>0.8498986959</c:v>
                </c:pt>
                <c:pt idx="25" formatCode="General">
                  <c:v>0.89129555230000002</c:v>
                </c:pt>
                <c:pt idx="26" formatCode="General">
                  <c:v>0.92325264220000003</c:v>
                </c:pt>
                <c:pt idx="27" formatCode="General">
                  <c:v>0.94713550810000002</c:v>
                </c:pt>
                <c:pt idx="28" formatCode="General">
                  <c:v>0.96444505449999995</c:v>
                </c:pt>
                <c:pt idx="29" formatCode="General">
                  <c:v>0.97663140299999995</c:v>
                </c:pt>
                <c:pt idx="30" formatCode="General">
                  <c:v>0.98497796059999998</c:v>
                </c:pt>
                <c:pt idx="31" formatCode="General">
                  <c:v>0.99054741859999995</c:v>
                </c:pt>
                <c:pt idx="32" formatCode="General">
                  <c:v>0.99417245389999997</c:v>
                </c:pt>
                <c:pt idx="33" formatCode="General">
                  <c:v>0.99647760389999995</c:v>
                </c:pt>
                <c:pt idx="34" formatCode="General">
                  <c:v>0.99791079760000001</c:v>
                </c:pt>
                <c:pt idx="35" formatCode="General">
                  <c:v>0.9987831116</c:v>
                </c:pt>
                <c:pt idx="36" formatCode="General">
                  <c:v>0.99930340049999999</c:v>
                </c:pt>
                <c:pt idx="37" formatCode="General">
                  <c:v>0.99960780140000005</c:v>
                </c:pt>
                <c:pt idx="38" formatCode="General">
                  <c:v>0.99978268150000005</c:v>
                </c:pt>
                <c:pt idx="39" formatCode="General">
                  <c:v>0.9998813272</c:v>
                </c:pt>
                <c:pt idx="40" formatCode="General">
                  <c:v>0.99993616340000002</c:v>
                </c:pt>
                <c:pt idx="41" formatCode="General">
                  <c:v>0.9999661446</c:v>
                </c:pt>
                <c:pt idx="42" formatCode="General">
                  <c:v>0.99998241659999998</c:v>
                </c:pt>
                <c:pt idx="43" formatCode="General">
                  <c:v>0.9999909401</c:v>
                </c:pt>
                <c:pt idx="44" formatCode="General">
                  <c:v>0.99999535080000002</c:v>
                </c:pt>
                <c:pt idx="45" formatCode="General">
                  <c:v>0.99999761580000002</c:v>
                </c:pt>
                <c:pt idx="46" formatCode="General">
                  <c:v>0.99999880789999995</c:v>
                </c:pt>
                <c:pt idx="47" formatCode="General">
                  <c:v>0.99999934430000004</c:v>
                </c:pt>
                <c:pt idx="48" formatCode="General">
                  <c:v>0.99999970199999999</c:v>
                </c:pt>
                <c:pt idx="49" formatCode="General">
                  <c:v>0.99999988080000002</c:v>
                </c:pt>
                <c:pt idx="50" formatCode="General">
                  <c:v>0.99999994039999995</c:v>
                </c:pt>
                <c:pt idx="51" formatCode="General">
                  <c:v>1</c:v>
                </c:pt>
                <c:pt idx="52" formatCode="General">
                  <c:v>1</c:v>
                </c:pt>
                <c:pt idx="53" formatCode="General">
                  <c:v>1</c:v>
                </c:pt>
                <c:pt idx="54" formatCode="General">
                  <c:v>1</c:v>
                </c:pt>
                <c:pt idx="55" formatCode="General">
                  <c:v>1</c:v>
                </c:pt>
                <c:pt idx="56" formatCode="General">
                  <c:v>1</c:v>
                </c:pt>
                <c:pt idx="57" formatCode="General">
                  <c:v>1</c:v>
                </c:pt>
                <c:pt idx="58" formatCode="General">
                  <c:v>1</c:v>
                </c:pt>
                <c:pt idx="59" formatCode="General">
                  <c:v>1</c:v>
                </c:pt>
                <c:pt idx="60" formatCode="General">
                  <c:v>1</c:v>
                </c:pt>
                <c:pt idx="61" formatCode="General">
                  <c:v>1</c:v>
                </c:pt>
                <c:pt idx="62" formatCode="General">
                  <c:v>1</c:v>
                </c:pt>
                <c:pt idx="63" formatCode="General">
                  <c:v>1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EDC-4A7D-A838-F8B9F159696E}"/>
            </c:ext>
          </c:extLst>
        </c:ser>
        <c:ser>
          <c:idx val="5"/>
          <c:order val="5"/>
          <c:tx>
            <c:v>S=0.68; C=0.01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data!$V$4:$V$97</c:f>
              <c:numCache>
                <c:formatCode>General</c:formatCode>
                <c:ptCount val="94"/>
                <c:pt idx="0">
                  <c:v>7.4362747165686249E-2</c:v>
                </c:pt>
                <c:pt idx="1">
                  <c:v>0.14872549429509799</c:v>
                </c:pt>
                <c:pt idx="2">
                  <c:v>0.22308824146078426</c:v>
                </c:pt>
                <c:pt idx="3">
                  <c:v>0.29745098859019597</c:v>
                </c:pt>
                <c:pt idx="4">
                  <c:v>0.37181374943137246</c:v>
                </c:pt>
                <c:pt idx="5">
                  <c:v>0.44617648292156853</c:v>
                </c:pt>
                <c:pt idx="6">
                  <c:v>0.52053921641176459</c:v>
                </c:pt>
                <c:pt idx="7">
                  <c:v>0.59490197710784298</c:v>
                </c:pt>
                <c:pt idx="8">
                  <c:v>0.66926473780392137</c:v>
                </c:pt>
                <c:pt idx="9">
                  <c:v>0.74362749849999976</c:v>
                </c:pt>
                <c:pt idx="10">
                  <c:v>0.81799020514705856</c:v>
                </c:pt>
                <c:pt idx="11">
                  <c:v>0.89235296584313706</c:v>
                </c:pt>
                <c:pt idx="12">
                  <c:v>0.96671567249019574</c:v>
                </c:pt>
                <c:pt idx="13">
                  <c:v>1.0410784331862744</c:v>
                </c:pt>
                <c:pt idx="14">
                  <c:v>1.1154411938823527</c:v>
                </c:pt>
                <c:pt idx="15">
                  <c:v>1.1898039545784311</c:v>
                </c:pt>
                <c:pt idx="16">
                  <c:v>1.2641667152745093</c:v>
                </c:pt>
                <c:pt idx="17">
                  <c:v>1.3385294756078427</c:v>
                </c:pt>
                <c:pt idx="18">
                  <c:v>1.4128922363039211</c:v>
                </c:pt>
                <c:pt idx="19">
                  <c:v>1.4872549969999995</c:v>
                </c:pt>
                <c:pt idx="20">
                  <c:v>1.5616176495980387</c:v>
                </c:pt>
                <c:pt idx="21">
                  <c:v>1.6359804102941171</c:v>
                </c:pt>
                <c:pt idx="22">
                  <c:v>1.7103431709901957</c:v>
                </c:pt>
                <c:pt idx="23">
                  <c:v>1.7847059316862741</c:v>
                </c:pt>
                <c:pt idx="24">
                  <c:v>1.8590685842843131</c:v>
                </c:pt>
                <c:pt idx="25">
                  <c:v>1.9334313449803915</c:v>
                </c:pt>
                <c:pt idx="26">
                  <c:v>2.0077941056764703</c:v>
                </c:pt>
                <c:pt idx="27">
                  <c:v>2.0821568663725487</c:v>
                </c:pt>
                <c:pt idx="28">
                  <c:v>2.1565196267058817</c:v>
                </c:pt>
                <c:pt idx="29">
                  <c:v>2.2308823874019601</c:v>
                </c:pt>
                <c:pt idx="30">
                  <c:v>2.3052451480980385</c:v>
                </c:pt>
                <c:pt idx="31">
                  <c:v>2.3796079087941169</c:v>
                </c:pt>
                <c:pt idx="32">
                  <c:v>2.4539706694901953</c:v>
                </c:pt>
                <c:pt idx="33">
                  <c:v>2.5283334301862741</c:v>
                </c:pt>
                <c:pt idx="34">
                  <c:v>2.6026961908823525</c:v>
                </c:pt>
                <c:pt idx="35">
                  <c:v>2.6770589515784309</c:v>
                </c:pt>
                <c:pt idx="36">
                  <c:v>2.7514217122745093</c:v>
                </c:pt>
                <c:pt idx="37">
                  <c:v>2.8257844729705877</c:v>
                </c:pt>
                <c:pt idx="38">
                  <c:v>2.900147233666666</c:v>
                </c:pt>
                <c:pt idx="39">
                  <c:v>2.974509994362744</c:v>
                </c:pt>
                <c:pt idx="40">
                  <c:v>3.0488725384999991</c:v>
                </c:pt>
                <c:pt idx="41">
                  <c:v>3.1232352991960775</c:v>
                </c:pt>
                <c:pt idx="42">
                  <c:v>3.1975980598921558</c:v>
                </c:pt>
                <c:pt idx="43">
                  <c:v>3.2719608205882342</c:v>
                </c:pt>
                <c:pt idx="44">
                  <c:v>3.3463235812843126</c:v>
                </c:pt>
                <c:pt idx="45">
                  <c:v>3.4206863419803915</c:v>
                </c:pt>
                <c:pt idx="46">
                  <c:v>3.4950491026764698</c:v>
                </c:pt>
                <c:pt idx="47">
                  <c:v>3.5694118633725482</c:v>
                </c:pt>
                <c:pt idx="48">
                  <c:v>3.6437746222549015</c:v>
                </c:pt>
                <c:pt idx="49">
                  <c:v>3.7181371678431359</c:v>
                </c:pt>
                <c:pt idx="50">
                  <c:v>3.7925001450980385</c:v>
                </c:pt>
                <c:pt idx="51">
                  <c:v>3.8668626906862733</c:v>
                </c:pt>
                <c:pt idx="52">
                  <c:v>3.9412256679411759</c:v>
                </c:pt>
                <c:pt idx="53">
                  <c:v>4.01558820990196</c:v>
                </c:pt>
                <c:pt idx="54">
                  <c:v>4.0899511871568617</c:v>
                </c:pt>
                <c:pt idx="55">
                  <c:v>4.1643137327450974</c:v>
                </c:pt>
                <c:pt idx="56">
                  <c:v>4.2386767099999991</c:v>
                </c:pt>
                <c:pt idx="57">
                  <c:v>4.3130392519607827</c:v>
                </c:pt>
                <c:pt idx="58">
                  <c:v>4.3874022292156845</c:v>
                </c:pt>
                <c:pt idx="59">
                  <c:v>4.4617647748039202</c:v>
                </c:pt>
                <c:pt idx="60">
                  <c:v>4.5361277520588219</c:v>
                </c:pt>
                <c:pt idx="61">
                  <c:v>4.6104902976470576</c:v>
                </c:pt>
                <c:pt idx="62">
                  <c:v>4.6848532749019594</c:v>
                </c:pt>
                <c:pt idx="63">
                  <c:v>4.7592158168627439</c:v>
                </c:pt>
                <c:pt idx="64">
                  <c:v>4.8335783624509787</c:v>
                </c:pt>
                <c:pt idx="65">
                  <c:v>4.9079413397058804</c:v>
                </c:pt>
                <c:pt idx="66">
                  <c:v>4.9823038852941162</c:v>
                </c:pt>
                <c:pt idx="67">
                  <c:v>5.0566668589215675</c:v>
                </c:pt>
                <c:pt idx="68">
                  <c:v>5.1310294045098024</c:v>
                </c:pt>
                <c:pt idx="69">
                  <c:v>5.205392381764705</c:v>
                </c:pt>
                <c:pt idx="70">
                  <c:v>5.2797549273529398</c:v>
                </c:pt>
                <c:pt idx="71">
                  <c:v>5.3541179046078424</c:v>
                </c:pt>
                <c:pt idx="72">
                  <c:v>5.428480446568626</c:v>
                </c:pt>
                <c:pt idx="73">
                  <c:v>5.5028434238235278</c:v>
                </c:pt>
                <c:pt idx="74">
                  <c:v>5.5772059694117635</c:v>
                </c:pt>
                <c:pt idx="75">
                  <c:v>5.6515689466666652</c:v>
                </c:pt>
                <c:pt idx="76">
                  <c:v>5.7259314886274497</c:v>
                </c:pt>
                <c:pt idx="77">
                  <c:v>5.8002944658823514</c:v>
                </c:pt>
                <c:pt idx="78">
                  <c:v>5.8746570114705872</c:v>
                </c:pt>
                <c:pt idx="79">
                  <c:v>5.949019988725488</c:v>
                </c:pt>
                <c:pt idx="80">
                  <c:v>6.0233825343137237</c:v>
                </c:pt>
                <c:pt idx="81">
                  <c:v>6.0977450762745082</c:v>
                </c:pt>
                <c:pt idx="82">
                  <c:v>6.1721080535294099</c:v>
                </c:pt>
                <c:pt idx="83">
                  <c:v>6.2464705991176457</c:v>
                </c:pt>
                <c:pt idx="84">
                  <c:v>6.3208335763725474</c:v>
                </c:pt>
                <c:pt idx="85">
                  <c:v>6.395196118333331</c:v>
                </c:pt>
                <c:pt idx="86">
                  <c:v>6.4695590955882336</c:v>
                </c:pt>
                <c:pt idx="87">
                  <c:v>6.5439216411764685</c:v>
                </c:pt>
                <c:pt idx="88">
                  <c:v>6.6182846184313711</c:v>
                </c:pt>
                <c:pt idx="89">
                  <c:v>6.6926471640196059</c:v>
                </c:pt>
                <c:pt idx="90">
                  <c:v>6.7670101412745085</c:v>
                </c:pt>
                <c:pt idx="91">
                  <c:v>6.841372683235293</c:v>
                </c:pt>
                <c:pt idx="92">
                  <c:v>6.9157356604901947</c:v>
                </c:pt>
                <c:pt idx="93">
                  <c:v>7.3455885799019596</c:v>
                </c:pt>
              </c:numCache>
            </c:numRef>
          </c:xVal>
          <c:yVal>
            <c:numRef>
              <c:f>data!$W$4:$W$97</c:f>
              <c:numCache>
                <c:formatCode>0.00E+00</c:formatCode>
                <c:ptCount val="94"/>
                <c:pt idx="0">
                  <c:v>7.4514222920000003E-13</c:v>
                </c:pt>
                <c:pt idx="1">
                  <c:v>9.8111987279999992E-12</c:v>
                </c:pt>
                <c:pt idx="2">
                  <c:v>6.9118342990000003E-11</c:v>
                </c:pt>
                <c:pt idx="3">
                  <c:v>3.9673800359999999E-10</c:v>
                </c:pt>
                <c:pt idx="4">
                  <c:v>2.0971946399999999E-9</c:v>
                </c:pt>
                <c:pt idx="5">
                  <c:v>9.2521901250000005E-9</c:v>
                </c:pt>
                <c:pt idx="6">
                  <c:v>3.4982747369999997E-8</c:v>
                </c:pt>
                <c:pt idx="7">
                  <c:v>1.163191143E-7</c:v>
                </c:pt>
                <c:pt idx="8">
                  <c:v>3.4689725230000001E-7</c:v>
                </c:pt>
                <c:pt idx="9">
                  <c:v>9.4212401789999996E-7</c:v>
                </c:pt>
                <c:pt idx="10">
                  <c:v>2.3582301759999999E-6</c:v>
                </c:pt>
                <c:pt idx="11">
                  <c:v>5.4933989299999999E-6</c:v>
                </c:pt>
                <c:pt idx="12">
                  <c:v>1.200413499E-5</c:v>
                </c:pt>
                <c:pt idx="13">
                  <c:v>2.4771083190000001E-5</c:v>
                </c:pt>
                <c:pt idx="14">
                  <c:v>4.8543326560000001E-5</c:v>
                </c:pt>
                <c:pt idx="15">
                  <c:v>9.0778215959999995E-5</c:v>
                </c:pt>
                <c:pt idx="16" formatCode="General">
                  <c:v>1.6267360479999999E-4</c:v>
                </c:pt>
                <c:pt idx="17" formatCode="General">
                  <c:v>2.8036383450000003E-4</c:v>
                </c:pt>
                <c:pt idx="18" formatCode="General">
                  <c:v>4.6622153599999998E-4</c:v>
                </c:pt>
                <c:pt idx="19" formatCode="General">
                  <c:v>7.5017951890000002E-4</c:v>
                </c:pt>
                <c:pt idx="20" formatCode="General">
                  <c:v>1.1709638639999999E-3</c:v>
                </c:pt>
                <c:pt idx="21" formatCode="General">
                  <c:v>1.7771152780000001E-3</c:v>
                </c:pt>
                <c:pt idx="22" formatCode="General">
                  <c:v>2.627675189E-3</c:v>
                </c:pt>
                <c:pt idx="23" formatCode="General">
                  <c:v>3.7924230559999998E-3</c:v>
                </c:pt>
                <c:pt idx="24" formatCode="General">
                  <c:v>5.3515769539999999E-3</c:v>
                </c:pt>
                <c:pt idx="25" formatCode="General">
                  <c:v>7.3949047360000004E-3</c:v>
                </c:pt>
                <c:pt idx="26" formatCode="General">
                  <c:v>1.002025604E-2</c:v>
                </c:pt>
                <c:pt idx="27" formatCode="General">
                  <c:v>1.3331404890000001E-2</c:v>
                </c:pt>
                <c:pt idx="28" formatCode="General">
                  <c:v>1.7435638230000002E-2</c:v>
                </c:pt>
                <c:pt idx="29" formatCode="General">
                  <c:v>2.2440683100000001E-2</c:v>
                </c:pt>
                <c:pt idx="30" formatCode="General">
                  <c:v>2.8451714659999999E-2</c:v>
                </c:pt>
                <c:pt idx="31" formatCode="General">
                  <c:v>3.5567820069999999E-2</c:v>
                </c:pt>
                <c:pt idx="32" formatCode="General">
                  <c:v>4.3878946449999998E-2</c:v>
                </c:pt>
                <c:pt idx="33" formatCode="General">
                  <c:v>5.3462874139999998E-2</c:v>
                </c:pt>
                <c:pt idx="34" formatCode="General">
                  <c:v>6.4382597799999997E-2</c:v>
                </c:pt>
                <c:pt idx="35" formatCode="General">
                  <c:v>7.6684117319999995E-2</c:v>
                </c:pt>
                <c:pt idx="36" formatCode="General">
                  <c:v>9.0394817289999999E-2</c:v>
                </c:pt>
                <c:pt idx="37" formatCode="General">
                  <c:v>0.10552243140000001</c:v>
                </c:pt>
                <c:pt idx="38" formatCode="General">
                  <c:v>0.1220546141</c:v>
                </c:pt>
                <c:pt idx="39" formatCode="General">
                  <c:v>0.13995908200000001</c:v>
                </c:pt>
                <c:pt idx="40" formatCode="General">
                  <c:v>0.15918438139999999</c:v>
                </c:pt>
                <c:pt idx="41" formatCode="General">
                  <c:v>0.1796610951</c:v>
                </c:pt>
                <c:pt idx="42" formatCode="General">
                  <c:v>0.20130351190000001</c:v>
                </c:pt>
                <c:pt idx="43" formatCode="General">
                  <c:v>0.22401161489999999</c:v>
                </c:pt>
                <c:pt idx="44" formatCode="General">
                  <c:v>0.24767334760000001</c:v>
                </c:pt>
                <c:pt idx="45" formatCode="General">
                  <c:v>0.27216696740000001</c:v>
                </c:pt>
                <c:pt idx="46" formatCode="General">
                  <c:v>0.29736357930000001</c:v>
                </c:pt>
                <c:pt idx="47" formatCode="General">
                  <c:v>0.32312971350000003</c:v>
                </c:pt>
                <c:pt idx="48" formatCode="General">
                  <c:v>0.34932938219999998</c:v>
                </c:pt>
                <c:pt idx="49" formatCode="General">
                  <c:v>0.37582674620000001</c:v>
                </c:pt>
                <c:pt idx="50" formatCode="General">
                  <c:v>0.40248802299999997</c:v>
                </c:pt>
                <c:pt idx="51" formatCode="General">
                  <c:v>0.42918330430000001</c:v>
                </c:pt>
                <c:pt idx="52" formatCode="General">
                  <c:v>0.45578828449999997</c:v>
                </c:pt>
                <c:pt idx="53" formatCode="General">
                  <c:v>0.48218554260000002</c:v>
                </c:pt>
                <c:pt idx="54" formatCode="General">
                  <c:v>0.50826573370000006</c:v>
                </c:pt>
                <c:pt idx="55" formatCode="General">
                  <c:v>0.53392845389999999</c:v>
                </c:pt>
                <c:pt idx="56" formatCode="General">
                  <c:v>0.55908268689999996</c:v>
                </c:pt>
                <c:pt idx="57" formatCode="General">
                  <c:v>0.58364742989999996</c:v>
                </c:pt>
                <c:pt idx="58" formatCode="General">
                  <c:v>0.60755175350000001</c:v>
                </c:pt>
                <c:pt idx="59" formatCode="General">
                  <c:v>0.63073474169999999</c:v>
                </c:pt>
                <c:pt idx="60" formatCode="General">
                  <c:v>0.65314543250000001</c:v>
                </c:pt>
                <c:pt idx="61" formatCode="General">
                  <c:v>0.67474240060000001</c:v>
                </c:pt>
                <c:pt idx="62" formatCode="General">
                  <c:v>0.69549345969999998</c:v>
                </c:pt>
                <c:pt idx="63" formatCode="General">
                  <c:v>0.71537506579999999</c:v>
                </c:pt>
                <c:pt idx="64" formatCode="General">
                  <c:v>0.7343716025</c:v>
                </c:pt>
                <c:pt idx="65" formatCode="General">
                  <c:v>0.75247502330000005</c:v>
                </c:pt>
                <c:pt idx="66" formatCode="General">
                  <c:v>0.76968407630000002</c:v>
                </c:pt>
                <c:pt idx="67" formatCode="General">
                  <c:v>0.78600347039999996</c:v>
                </c:pt>
                <c:pt idx="68" formatCode="General">
                  <c:v>0.80144345760000002</c:v>
                </c:pt>
                <c:pt idx="69" formatCode="General">
                  <c:v>0.816018939</c:v>
                </c:pt>
                <c:pt idx="70" formatCode="General">
                  <c:v>0.82974892850000004</c:v>
                </c:pt>
                <c:pt idx="71" formatCode="General">
                  <c:v>0.84265595670000004</c:v>
                </c:pt>
                <c:pt idx="72" formatCode="General">
                  <c:v>0.8547653556</c:v>
                </c:pt>
                <c:pt idx="73" formatCode="General">
                  <c:v>0.86610484119999998</c:v>
                </c:pt>
                <c:pt idx="74" formatCode="General">
                  <c:v>0.87670397759999996</c:v>
                </c:pt>
                <c:pt idx="75" formatCode="General">
                  <c:v>0.88659363989999995</c:v>
                </c:pt>
                <c:pt idx="76" formatCode="General">
                  <c:v>0.89580571649999996</c:v>
                </c:pt>
                <c:pt idx="77" formatCode="General">
                  <c:v>0.9043726325</c:v>
                </c:pt>
                <c:pt idx="78" formatCode="General">
                  <c:v>0.91232699159999997</c:v>
                </c:pt>
                <c:pt idx="79" formatCode="General">
                  <c:v>0.91970139740000001</c:v>
                </c:pt>
                <c:pt idx="80" formatCode="General">
                  <c:v>0.92652815580000003</c:v>
                </c:pt>
                <c:pt idx="81" formatCode="General">
                  <c:v>0.93283903599999995</c:v>
                </c:pt>
                <c:pt idx="82" formatCode="General">
                  <c:v>0.93866509200000003</c:v>
                </c:pt>
                <c:pt idx="83" formatCode="General">
                  <c:v>0.9440364242</c:v>
                </c:pt>
                <c:pt idx="84" formatCode="General">
                  <c:v>0.94898235799999997</c:v>
                </c:pt>
                <c:pt idx="85" formatCode="General">
                  <c:v>0.95353084799999999</c:v>
                </c:pt>
                <c:pt idx="86" formatCode="General">
                  <c:v>0.95770907400000005</c:v>
                </c:pt>
                <c:pt idx="87" formatCode="General">
                  <c:v>0.9615426064</c:v>
                </c:pt>
                <c:pt idx="88" formatCode="General">
                  <c:v>0.96505612129999996</c:v>
                </c:pt>
                <c:pt idx="89" formatCode="General">
                  <c:v>0.96827280520000003</c:v>
                </c:pt>
                <c:pt idx="90" formatCode="General">
                  <c:v>0.9712147713</c:v>
                </c:pt>
                <c:pt idx="91" formatCode="General">
                  <c:v>0.97390276190000002</c:v>
                </c:pt>
                <c:pt idx="92" formatCode="General">
                  <c:v>0.97635626789999996</c:v>
                </c:pt>
                <c:pt idx="93" formatCode="General">
                  <c:v>0.98536634450000005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DC-4A7D-A838-F8B9F159696E}"/>
            </c:ext>
          </c:extLst>
        </c:ser>
        <c:ser>
          <c:idx val="6"/>
          <c:order val="6"/>
          <c:tx>
            <c:v>S=0.68; C=0.1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data!$Z$4:$Z$97</c:f>
              <c:numCache>
                <c:formatCode>General</c:formatCode>
                <c:ptCount val="94"/>
                <c:pt idx="0">
                  <c:v>7.4362747165686249E-2</c:v>
                </c:pt>
                <c:pt idx="1">
                  <c:v>0.14872549429509799</c:v>
                </c:pt>
                <c:pt idx="2">
                  <c:v>0.22308824146078426</c:v>
                </c:pt>
                <c:pt idx="3">
                  <c:v>0.29745098859019597</c:v>
                </c:pt>
                <c:pt idx="4">
                  <c:v>0.37181374943137246</c:v>
                </c:pt>
                <c:pt idx="5">
                  <c:v>0.44617648292156853</c:v>
                </c:pt>
                <c:pt idx="6">
                  <c:v>0.52053921641176459</c:v>
                </c:pt>
                <c:pt idx="7">
                  <c:v>0.59490197710784298</c:v>
                </c:pt>
                <c:pt idx="8">
                  <c:v>0.66926473780392137</c:v>
                </c:pt>
                <c:pt idx="9">
                  <c:v>0.74362749849999976</c:v>
                </c:pt>
                <c:pt idx="10">
                  <c:v>0.81799020514705856</c:v>
                </c:pt>
                <c:pt idx="11">
                  <c:v>0.89235296584313706</c:v>
                </c:pt>
                <c:pt idx="12">
                  <c:v>0.96671567249019574</c:v>
                </c:pt>
                <c:pt idx="13">
                  <c:v>1.0410784331862744</c:v>
                </c:pt>
                <c:pt idx="14">
                  <c:v>1.1154411938823527</c:v>
                </c:pt>
                <c:pt idx="15">
                  <c:v>1.1898039545784311</c:v>
                </c:pt>
                <c:pt idx="16">
                  <c:v>1.2641667152745093</c:v>
                </c:pt>
                <c:pt idx="17">
                  <c:v>1.3385294756078427</c:v>
                </c:pt>
                <c:pt idx="18">
                  <c:v>1.4128922363039211</c:v>
                </c:pt>
                <c:pt idx="19">
                  <c:v>1.4872549969999995</c:v>
                </c:pt>
                <c:pt idx="20">
                  <c:v>1.5616176495980387</c:v>
                </c:pt>
                <c:pt idx="21">
                  <c:v>1.6359804102941171</c:v>
                </c:pt>
                <c:pt idx="22">
                  <c:v>1.7103431709901957</c:v>
                </c:pt>
                <c:pt idx="23">
                  <c:v>1.7847059316862741</c:v>
                </c:pt>
                <c:pt idx="24">
                  <c:v>1.8590685842843131</c:v>
                </c:pt>
                <c:pt idx="25">
                  <c:v>1.9334313449803915</c:v>
                </c:pt>
                <c:pt idx="26">
                  <c:v>2.0077941056764703</c:v>
                </c:pt>
                <c:pt idx="27">
                  <c:v>2.0821568663725487</c:v>
                </c:pt>
                <c:pt idx="28">
                  <c:v>2.1565196267058817</c:v>
                </c:pt>
                <c:pt idx="29">
                  <c:v>2.2308823874019601</c:v>
                </c:pt>
                <c:pt idx="30">
                  <c:v>2.3052451480980385</c:v>
                </c:pt>
                <c:pt idx="31">
                  <c:v>2.3796079087941169</c:v>
                </c:pt>
                <c:pt idx="32">
                  <c:v>2.4539706694901953</c:v>
                </c:pt>
                <c:pt idx="33">
                  <c:v>2.5283334301862741</c:v>
                </c:pt>
                <c:pt idx="34">
                  <c:v>2.6026961908823525</c:v>
                </c:pt>
                <c:pt idx="35">
                  <c:v>2.6770589515784309</c:v>
                </c:pt>
                <c:pt idx="36">
                  <c:v>2.7514217122745093</c:v>
                </c:pt>
                <c:pt idx="37">
                  <c:v>2.8257844729705877</c:v>
                </c:pt>
                <c:pt idx="38">
                  <c:v>2.900147233666666</c:v>
                </c:pt>
                <c:pt idx="39">
                  <c:v>2.974509994362744</c:v>
                </c:pt>
                <c:pt idx="40">
                  <c:v>3.0488725384999991</c:v>
                </c:pt>
                <c:pt idx="41">
                  <c:v>3.1232352991960775</c:v>
                </c:pt>
                <c:pt idx="42">
                  <c:v>3.1975980598921558</c:v>
                </c:pt>
                <c:pt idx="43">
                  <c:v>3.2719608205882342</c:v>
                </c:pt>
                <c:pt idx="44">
                  <c:v>3.3463235812843126</c:v>
                </c:pt>
                <c:pt idx="45">
                  <c:v>3.4206863419803915</c:v>
                </c:pt>
                <c:pt idx="46">
                  <c:v>3.4950491026764698</c:v>
                </c:pt>
                <c:pt idx="47">
                  <c:v>3.5694118633725482</c:v>
                </c:pt>
                <c:pt idx="48">
                  <c:v>3.6437746222549015</c:v>
                </c:pt>
                <c:pt idx="49">
                  <c:v>3.7181371678431359</c:v>
                </c:pt>
                <c:pt idx="50">
                  <c:v>3.7925001450980385</c:v>
                </c:pt>
                <c:pt idx="51">
                  <c:v>3.8668626906862733</c:v>
                </c:pt>
                <c:pt idx="52">
                  <c:v>3.9412256679411759</c:v>
                </c:pt>
                <c:pt idx="53">
                  <c:v>4.01558820990196</c:v>
                </c:pt>
                <c:pt idx="54">
                  <c:v>4.0899511871568617</c:v>
                </c:pt>
                <c:pt idx="55">
                  <c:v>4.1643137327450974</c:v>
                </c:pt>
                <c:pt idx="56">
                  <c:v>4.2386767099999991</c:v>
                </c:pt>
                <c:pt idx="57">
                  <c:v>4.3130392519607827</c:v>
                </c:pt>
                <c:pt idx="58">
                  <c:v>4.3874022292156845</c:v>
                </c:pt>
                <c:pt idx="59">
                  <c:v>4.4617647748039202</c:v>
                </c:pt>
                <c:pt idx="60">
                  <c:v>4.5361277520588219</c:v>
                </c:pt>
                <c:pt idx="61">
                  <c:v>4.6104902976470576</c:v>
                </c:pt>
                <c:pt idx="62">
                  <c:v>4.6848532749019594</c:v>
                </c:pt>
                <c:pt idx="63">
                  <c:v>4.7592158168627439</c:v>
                </c:pt>
                <c:pt idx="64">
                  <c:v>4.8335783624509787</c:v>
                </c:pt>
                <c:pt idx="65">
                  <c:v>4.9079413397058804</c:v>
                </c:pt>
                <c:pt idx="66">
                  <c:v>4.9823038852941162</c:v>
                </c:pt>
                <c:pt idx="67">
                  <c:v>5.0566668589215675</c:v>
                </c:pt>
                <c:pt idx="68">
                  <c:v>5.1310294045098024</c:v>
                </c:pt>
                <c:pt idx="69">
                  <c:v>5.205392381764705</c:v>
                </c:pt>
                <c:pt idx="70">
                  <c:v>5.2797549273529398</c:v>
                </c:pt>
                <c:pt idx="71">
                  <c:v>5.3541179046078424</c:v>
                </c:pt>
                <c:pt idx="72">
                  <c:v>5.428480446568626</c:v>
                </c:pt>
                <c:pt idx="73">
                  <c:v>5.5028434238235278</c:v>
                </c:pt>
                <c:pt idx="74">
                  <c:v>5.5772059694117635</c:v>
                </c:pt>
                <c:pt idx="75">
                  <c:v>5.6515689466666652</c:v>
                </c:pt>
                <c:pt idx="76">
                  <c:v>5.7259314886274497</c:v>
                </c:pt>
                <c:pt idx="77">
                  <c:v>5.8002944658823514</c:v>
                </c:pt>
                <c:pt idx="78">
                  <c:v>5.8746570114705872</c:v>
                </c:pt>
                <c:pt idx="79">
                  <c:v>5.949019988725488</c:v>
                </c:pt>
                <c:pt idx="80">
                  <c:v>6.0233825343137237</c:v>
                </c:pt>
                <c:pt idx="81">
                  <c:v>6.0977450762745082</c:v>
                </c:pt>
                <c:pt idx="82">
                  <c:v>6.1721080535294099</c:v>
                </c:pt>
                <c:pt idx="83">
                  <c:v>6.2464705991176457</c:v>
                </c:pt>
                <c:pt idx="84">
                  <c:v>6.3208335763725474</c:v>
                </c:pt>
                <c:pt idx="85">
                  <c:v>6.395196118333331</c:v>
                </c:pt>
                <c:pt idx="86">
                  <c:v>6.4695590955882336</c:v>
                </c:pt>
                <c:pt idx="87">
                  <c:v>6.5439216411764685</c:v>
                </c:pt>
                <c:pt idx="88">
                  <c:v>6.6182846184313711</c:v>
                </c:pt>
                <c:pt idx="89">
                  <c:v>6.6926471640196059</c:v>
                </c:pt>
                <c:pt idx="90">
                  <c:v>6.7670101412745085</c:v>
                </c:pt>
                <c:pt idx="91">
                  <c:v>6.841372683235293</c:v>
                </c:pt>
                <c:pt idx="92">
                  <c:v>6.9157356604901947</c:v>
                </c:pt>
                <c:pt idx="93">
                  <c:v>7.3455885799019596</c:v>
                </c:pt>
              </c:numCache>
            </c:numRef>
          </c:xVal>
          <c:yVal>
            <c:numRef>
              <c:f>data!$AA$4:$AA$97</c:f>
              <c:numCache>
                <c:formatCode>0.00E+00</c:formatCode>
                <c:ptCount val="94"/>
                <c:pt idx="0">
                  <c:v>2.4233432969999999E-11</c:v>
                </c:pt>
                <c:pt idx="1">
                  <c:v>2.9590194180000001E-10</c:v>
                </c:pt>
                <c:pt idx="2">
                  <c:v>2.6825137670000001E-9</c:v>
                </c:pt>
                <c:pt idx="3">
                  <c:v>1.6883744179999999E-8</c:v>
                </c:pt>
                <c:pt idx="4">
                  <c:v>8.2129467669999998E-8</c:v>
                </c:pt>
                <c:pt idx="5">
                  <c:v>3.2852852880000001E-7</c:v>
                </c:pt>
                <c:pt idx="6">
                  <c:v>1.124702976E-6</c:v>
                </c:pt>
                <c:pt idx="7">
                  <c:v>3.387781589E-6</c:v>
                </c:pt>
                <c:pt idx="8">
                  <c:v>9.1621186580000005E-6</c:v>
                </c:pt>
                <c:pt idx="9">
                  <c:v>2.259285066E-5</c:v>
                </c:pt>
                <c:pt idx="10">
                  <c:v>5.1415881900000003E-5</c:v>
                </c:pt>
                <c:pt idx="11" formatCode="General">
                  <c:v>1.090455407E-4</c:v>
                </c:pt>
                <c:pt idx="12" formatCode="General">
                  <c:v>2.1726086560000001E-4</c:v>
                </c:pt>
                <c:pt idx="13" formatCode="General">
                  <c:v>4.0937843729999999E-4</c:v>
                </c:pt>
                <c:pt idx="14" formatCode="General">
                  <c:v>7.3366781000000004E-4</c:v>
                </c:pt>
                <c:pt idx="15" formatCode="General">
                  <c:v>1.256655203E-3</c:v>
                </c:pt>
                <c:pt idx="16" formatCode="General">
                  <c:v>2.0658669530000001E-3</c:v>
                </c:pt>
                <c:pt idx="17" formatCode="General">
                  <c:v>3.2715532E-3</c:v>
                </c:pt>
                <c:pt idx="18" formatCode="General">
                  <c:v>5.0069727E-3</c:v>
                </c:pt>
                <c:pt idx="19" formatCode="General">
                  <c:v>7.426939439E-3</c:v>
                </c:pt>
                <c:pt idx="20" formatCode="General">
                  <c:v>1.0704493149999999E-2</c:v>
                </c:pt>
                <c:pt idx="21" formatCode="General">
                  <c:v>1.502575632E-2</c:v>
                </c:pt>
                <c:pt idx="22" formatCode="General">
                  <c:v>2.0583225409999999E-2</c:v>
                </c:pt>
                <c:pt idx="23" formatCode="General">
                  <c:v>2.756791934E-2</c:v>
                </c:pt>
                <c:pt idx="24" formatCode="General">
                  <c:v>3.6160919819999998E-2</c:v>
                </c:pt>
                <c:pt idx="25" formatCode="General">
                  <c:v>4.6524882320000002E-2</c:v>
                </c:pt>
                <c:pt idx="26" formatCode="General">
                  <c:v>5.8796130119999998E-2</c:v>
                </c:pt>
                <c:pt idx="27" formatCode="General">
                  <c:v>7.3077835140000005E-2</c:v>
                </c:pt>
                <c:pt idx="28" formatCode="General">
                  <c:v>8.9434668420000002E-2</c:v>
                </c:pt>
                <c:pt idx="29" formatCode="General">
                  <c:v>0.107889317</c:v>
                </c:pt>
                <c:pt idx="30" formatCode="General">
                  <c:v>0.1284208</c:v>
                </c:pt>
                <c:pt idx="31" formatCode="General">
                  <c:v>0.15096485609999999</c:v>
                </c:pt>
                <c:pt idx="32" formatCode="General">
                  <c:v>0.1754159331</c:v>
                </c:pt>
                <c:pt idx="33" formatCode="General">
                  <c:v>0.2016309053</c:v>
                </c:pt>
                <c:pt idx="34" formatCode="General">
                  <c:v>0.2294339091</c:v>
                </c:pt>
                <c:pt idx="35" formatCode="General">
                  <c:v>0.2586221695</c:v>
                </c:pt>
                <c:pt idx="36" formatCode="General">
                  <c:v>0.28897237780000001</c:v>
                </c:pt>
                <c:pt idx="37" formatCode="General">
                  <c:v>0.32024723290000001</c:v>
                </c:pt>
                <c:pt idx="38" formatCode="General">
                  <c:v>0.35220208759999999</c:v>
                </c:pt>
                <c:pt idx="39" formatCode="General">
                  <c:v>0.38459098339999997</c:v>
                </c:pt>
                <c:pt idx="40" formatCode="General">
                  <c:v>0.41717228290000002</c:v>
                </c:pt>
                <c:pt idx="41" formatCode="General">
                  <c:v>0.44971385600000002</c:v>
                </c:pt>
                <c:pt idx="42" formatCode="General">
                  <c:v>0.48199707269999997</c:v>
                </c:pt>
                <c:pt idx="43" formatCode="General">
                  <c:v>0.51382011179999998</c:v>
                </c:pt>
                <c:pt idx="44" formatCode="General">
                  <c:v>0.5450006127</c:v>
                </c:pt>
                <c:pt idx="45" formatCode="General">
                  <c:v>0.57537722589999996</c:v>
                </c:pt>
                <c:pt idx="46" formatCode="General">
                  <c:v>0.60481071470000003</c:v>
                </c:pt>
                <c:pt idx="47" formatCode="General">
                  <c:v>0.63318407539999999</c:v>
                </c:pt>
                <c:pt idx="48" formatCode="General">
                  <c:v>0.66040247679999997</c:v>
                </c:pt>
                <c:pt idx="49" formatCode="General">
                  <c:v>0.6863923073</c:v>
                </c:pt>
                <c:pt idx="50" formatCode="General">
                  <c:v>0.71110022070000001</c:v>
                </c:pt>
                <c:pt idx="51" formatCode="General">
                  <c:v>0.73449134829999996</c:v>
                </c:pt>
                <c:pt idx="52" formatCode="General">
                  <c:v>0.75654816629999999</c:v>
                </c:pt>
                <c:pt idx="53" formatCode="General">
                  <c:v>0.77726817130000003</c:v>
                </c:pt>
                <c:pt idx="54" formatCode="General">
                  <c:v>0.79666256899999999</c:v>
                </c:pt>
                <c:pt idx="55" formatCode="General">
                  <c:v>0.81475388999999998</c:v>
                </c:pt>
                <c:pt idx="56" formatCode="General">
                  <c:v>0.83157461880000005</c:v>
                </c:pt>
                <c:pt idx="57" formatCode="General">
                  <c:v>0.84716546540000004</c:v>
                </c:pt>
                <c:pt idx="58" formatCode="General">
                  <c:v>0.86157327890000002</c:v>
                </c:pt>
                <c:pt idx="59" formatCode="General">
                  <c:v>0.87485021350000003</c:v>
                </c:pt>
                <c:pt idx="60" formatCode="General">
                  <c:v>0.88705188040000005</c:v>
                </c:pt>
                <c:pt idx="61" formatCode="General">
                  <c:v>0.89823633430000005</c:v>
                </c:pt>
                <c:pt idx="62" formatCode="General">
                  <c:v>0.90846306089999995</c:v>
                </c:pt>
                <c:pt idx="63" formatCode="General">
                  <c:v>0.91779196259999996</c:v>
                </c:pt>
                <c:pt idx="64" formatCode="General">
                  <c:v>0.92628258470000002</c:v>
                </c:pt>
                <c:pt idx="65" formatCode="General">
                  <c:v>0.93399345869999995</c:v>
                </c:pt>
                <c:pt idx="66" formatCode="General">
                  <c:v>0.94098180529999997</c:v>
                </c:pt>
                <c:pt idx="67" formatCode="General">
                  <c:v>0.94730269909999998</c:v>
                </c:pt>
                <c:pt idx="68" formatCode="General">
                  <c:v>0.95300889020000001</c:v>
                </c:pt>
                <c:pt idx="69" formatCode="General">
                  <c:v>0.95815086360000001</c:v>
                </c:pt>
                <c:pt idx="70" formatCode="General">
                  <c:v>0.96277624370000003</c:v>
                </c:pt>
                <c:pt idx="71" formatCode="General">
                  <c:v>0.96692991260000005</c:v>
                </c:pt>
                <c:pt idx="72" formatCode="General">
                  <c:v>0.97065401080000002</c:v>
                </c:pt>
                <c:pt idx="73" formatCode="General">
                  <c:v>0.97398775820000005</c:v>
                </c:pt>
                <c:pt idx="74" formatCode="General">
                  <c:v>0.97696757320000005</c:v>
                </c:pt>
                <c:pt idx="75" formatCode="General">
                  <c:v>0.97962731120000002</c:v>
                </c:pt>
                <c:pt idx="76" formatCode="General">
                  <c:v>0.9819980264</c:v>
                </c:pt>
                <c:pt idx="77" formatCode="General">
                  <c:v>0.98410832879999999</c:v>
                </c:pt>
                <c:pt idx="78" formatCode="General">
                  <c:v>0.98598444460000001</c:v>
                </c:pt>
                <c:pt idx="79" formatCode="General">
                  <c:v>0.98765027520000004</c:v>
                </c:pt>
                <c:pt idx="80" formatCode="General">
                  <c:v>0.98912769560000002</c:v>
                </c:pt>
                <c:pt idx="81" formatCode="General">
                  <c:v>0.99043649440000003</c:v>
                </c:pt>
                <c:pt idx="82" formatCode="General">
                  <c:v>0.99159467219999997</c:v>
                </c:pt>
                <c:pt idx="83" formatCode="General">
                  <c:v>0.99261850119999995</c:v>
                </c:pt>
                <c:pt idx="84" formatCode="General">
                  <c:v>0.99352252480000003</c:v>
                </c:pt>
                <c:pt idx="85" formatCode="General">
                  <c:v>0.99432009460000004</c:v>
                </c:pt>
                <c:pt idx="86" formatCode="General">
                  <c:v>0.9950230122</c:v>
                </c:pt>
                <c:pt idx="87" formatCode="General">
                  <c:v>0.9956420064</c:v>
                </c:pt>
                <c:pt idx="88" formatCode="General">
                  <c:v>0.99618661399999997</c:v>
                </c:pt>
                <c:pt idx="89" formatCode="General">
                  <c:v>0.9966652989</c:v>
                </c:pt>
                <c:pt idx="90" formatCode="General">
                  <c:v>0.9970857501</c:v>
                </c:pt>
                <c:pt idx="91" formatCode="General">
                  <c:v>0.99745476249999998</c:v>
                </c:pt>
                <c:pt idx="92" formatCode="General">
                  <c:v>0.99777829650000005</c:v>
                </c:pt>
                <c:pt idx="93" formatCode="General">
                  <c:v>0.99880176779999996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EDC-4A7D-A838-F8B9F159696E}"/>
            </c:ext>
          </c:extLst>
        </c:ser>
        <c:ser>
          <c:idx val="7"/>
          <c:order val="7"/>
          <c:tx>
            <c:v>S=0/68; C=1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data!$AD$4:$AD$97</c:f>
              <c:numCache>
                <c:formatCode>General</c:formatCode>
                <c:ptCount val="94"/>
                <c:pt idx="0">
                  <c:v>7.4362747165686249E-2</c:v>
                </c:pt>
                <c:pt idx="1">
                  <c:v>0.14872549429509799</c:v>
                </c:pt>
                <c:pt idx="2">
                  <c:v>0.22308824146078426</c:v>
                </c:pt>
                <c:pt idx="3">
                  <c:v>0.29745098859019597</c:v>
                </c:pt>
                <c:pt idx="4">
                  <c:v>0.37181374943137246</c:v>
                </c:pt>
                <c:pt idx="5">
                  <c:v>0.44617648292156853</c:v>
                </c:pt>
                <c:pt idx="6">
                  <c:v>0.52053921641176459</c:v>
                </c:pt>
                <c:pt idx="7">
                  <c:v>0.59490197710784298</c:v>
                </c:pt>
                <c:pt idx="8">
                  <c:v>0.66926473780392137</c:v>
                </c:pt>
                <c:pt idx="9">
                  <c:v>0.74362749849999976</c:v>
                </c:pt>
                <c:pt idx="10">
                  <c:v>0.81799020514705856</c:v>
                </c:pt>
                <c:pt idx="11">
                  <c:v>0.89235296584313706</c:v>
                </c:pt>
                <c:pt idx="12">
                  <c:v>0.96671567249019574</c:v>
                </c:pt>
                <c:pt idx="13">
                  <c:v>1.0410784331862744</c:v>
                </c:pt>
                <c:pt idx="14">
                  <c:v>1.1154411938823527</c:v>
                </c:pt>
                <c:pt idx="15">
                  <c:v>1.1898039545784311</c:v>
                </c:pt>
                <c:pt idx="16">
                  <c:v>1.2641667152745093</c:v>
                </c:pt>
                <c:pt idx="17">
                  <c:v>1.3385294756078427</c:v>
                </c:pt>
                <c:pt idx="18">
                  <c:v>1.4128922363039211</c:v>
                </c:pt>
                <c:pt idx="19">
                  <c:v>1.4872549969999995</c:v>
                </c:pt>
                <c:pt idx="20">
                  <c:v>1.5616176495980387</c:v>
                </c:pt>
                <c:pt idx="21">
                  <c:v>1.6359804102941171</c:v>
                </c:pt>
                <c:pt idx="22">
                  <c:v>1.7103431709901957</c:v>
                </c:pt>
                <c:pt idx="23">
                  <c:v>1.7847059316862741</c:v>
                </c:pt>
                <c:pt idx="24">
                  <c:v>1.8590685842843131</c:v>
                </c:pt>
                <c:pt idx="25">
                  <c:v>1.9334313449803915</c:v>
                </c:pt>
                <c:pt idx="26">
                  <c:v>2.0077941056764703</c:v>
                </c:pt>
                <c:pt idx="27">
                  <c:v>2.0821568663725487</c:v>
                </c:pt>
                <c:pt idx="28">
                  <c:v>2.1565196267058817</c:v>
                </c:pt>
                <c:pt idx="29">
                  <c:v>2.2308823874019601</c:v>
                </c:pt>
                <c:pt idx="30">
                  <c:v>2.3052451480980385</c:v>
                </c:pt>
                <c:pt idx="31">
                  <c:v>2.3796079087941169</c:v>
                </c:pt>
                <c:pt idx="32">
                  <c:v>2.4539706694901953</c:v>
                </c:pt>
                <c:pt idx="33">
                  <c:v>2.5283334301862741</c:v>
                </c:pt>
                <c:pt idx="34">
                  <c:v>2.6026961908823525</c:v>
                </c:pt>
                <c:pt idx="35">
                  <c:v>2.6770589515784309</c:v>
                </c:pt>
                <c:pt idx="36">
                  <c:v>2.7514217122745093</c:v>
                </c:pt>
                <c:pt idx="37">
                  <c:v>2.8257844729705877</c:v>
                </c:pt>
                <c:pt idx="38">
                  <c:v>2.900147233666666</c:v>
                </c:pt>
                <c:pt idx="39">
                  <c:v>2.974509994362744</c:v>
                </c:pt>
                <c:pt idx="40">
                  <c:v>3.0488725384999991</c:v>
                </c:pt>
                <c:pt idx="41">
                  <c:v>3.1232352991960775</c:v>
                </c:pt>
                <c:pt idx="42">
                  <c:v>3.1975980598921558</c:v>
                </c:pt>
                <c:pt idx="43">
                  <c:v>3.2719608205882342</c:v>
                </c:pt>
                <c:pt idx="44">
                  <c:v>3.3463235812843126</c:v>
                </c:pt>
                <c:pt idx="45">
                  <c:v>3.4206863419803915</c:v>
                </c:pt>
                <c:pt idx="46">
                  <c:v>3.4950491026764698</c:v>
                </c:pt>
                <c:pt idx="47">
                  <c:v>3.5694118633725482</c:v>
                </c:pt>
                <c:pt idx="48">
                  <c:v>3.6437746222549015</c:v>
                </c:pt>
                <c:pt idx="49">
                  <c:v>3.7181371678431359</c:v>
                </c:pt>
                <c:pt idx="50">
                  <c:v>3.7925001450980385</c:v>
                </c:pt>
                <c:pt idx="51">
                  <c:v>3.8668626906862733</c:v>
                </c:pt>
                <c:pt idx="52">
                  <c:v>3.9412256679411759</c:v>
                </c:pt>
                <c:pt idx="53">
                  <c:v>4.01558820990196</c:v>
                </c:pt>
                <c:pt idx="54">
                  <c:v>4.0899511871568617</c:v>
                </c:pt>
                <c:pt idx="55">
                  <c:v>4.1643137327450974</c:v>
                </c:pt>
                <c:pt idx="56">
                  <c:v>4.2386767099999991</c:v>
                </c:pt>
                <c:pt idx="57">
                  <c:v>4.3130392519607827</c:v>
                </c:pt>
                <c:pt idx="58">
                  <c:v>4.3874022292156845</c:v>
                </c:pt>
                <c:pt idx="59">
                  <c:v>4.4617647748039202</c:v>
                </c:pt>
                <c:pt idx="60">
                  <c:v>4.5361277520588219</c:v>
                </c:pt>
                <c:pt idx="61">
                  <c:v>4.6104902976470576</c:v>
                </c:pt>
                <c:pt idx="62">
                  <c:v>4.6848532749019594</c:v>
                </c:pt>
                <c:pt idx="63">
                  <c:v>4.7592158168627439</c:v>
                </c:pt>
                <c:pt idx="64">
                  <c:v>4.8335783624509787</c:v>
                </c:pt>
                <c:pt idx="65">
                  <c:v>4.9079413397058804</c:v>
                </c:pt>
                <c:pt idx="66">
                  <c:v>4.9823038852941162</c:v>
                </c:pt>
                <c:pt idx="67">
                  <c:v>5.0566668589215675</c:v>
                </c:pt>
                <c:pt idx="68">
                  <c:v>5.1310294045098024</c:v>
                </c:pt>
                <c:pt idx="69">
                  <c:v>5.205392381764705</c:v>
                </c:pt>
                <c:pt idx="70">
                  <c:v>5.2797549273529398</c:v>
                </c:pt>
                <c:pt idx="71">
                  <c:v>5.3541179046078424</c:v>
                </c:pt>
                <c:pt idx="72">
                  <c:v>5.428480446568626</c:v>
                </c:pt>
                <c:pt idx="73">
                  <c:v>5.5028434238235278</c:v>
                </c:pt>
                <c:pt idx="74">
                  <c:v>5.5772059694117635</c:v>
                </c:pt>
                <c:pt idx="75">
                  <c:v>5.6515689466666652</c:v>
                </c:pt>
                <c:pt idx="76">
                  <c:v>5.7259314886274497</c:v>
                </c:pt>
                <c:pt idx="77">
                  <c:v>5.8002944658823514</c:v>
                </c:pt>
                <c:pt idx="78">
                  <c:v>5.8746570114705872</c:v>
                </c:pt>
                <c:pt idx="79">
                  <c:v>5.949019988725488</c:v>
                </c:pt>
                <c:pt idx="80">
                  <c:v>6.0233825343137237</c:v>
                </c:pt>
                <c:pt idx="81">
                  <c:v>6.0977450762745082</c:v>
                </c:pt>
                <c:pt idx="82">
                  <c:v>6.1721080535294099</c:v>
                </c:pt>
                <c:pt idx="83">
                  <c:v>6.2464705991176457</c:v>
                </c:pt>
                <c:pt idx="84">
                  <c:v>6.3208335763725474</c:v>
                </c:pt>
                <c:pt idx="85">
                  <c:v>6.395196118333331</c:v>
                </c:pt>
                <c:pt idx="86">
                  <c:v>6.4695590955882336</c:v>
                </c:pt>
                <c:pt idx="87">
                  <c:v>6.5439216411764685</c:v>
                </c:pt>
                <c:pt idx="88">
                  <c:v>6.6182846184313711</c:v>
                </c:pt>
                <c:pt idx="89">
                  <c:v>6.6926471640196059</c:v>
                </c:pt>
                <c:pt idx="90">
                  <c:v>6.7670101412745085</c:v>
                </c:pt>
                <c:pt idx="91">
                  <c:v>6.841372683235293</c:v>
                </c:pt>
                <c:pt idx="92">
                  <c:v>6.9157356604901947</c:v>
                </c:pt>
                <c:pt idx="93">
                  <c:v>7.3455885799019596</c:v>
                </c:pt>
              </c:numCache>
            </c:numRef>
          </c:xVal>
          <c:yVal>
            <c:numRef>
              <c:f>data!$AE$4:$AE$97</c:f>
              <c:numCache>
                <c:formatCode>0.00E+00</c:formatCode>
                <c:ptCount val="94"/>
                <c:pt idx="0">
                  <c:v>1.284266998E-10</c:v>
                </c:pt>
                <c:pt idx="1">
                  <c:v>2.1551136430000001E-9</c:v>
                </c:pt>
                <c:pt idx="2">
                  <c:v>1.8657308590000001E-8</c:v>
                </c:pt>
                <c:pt idx="3">
                  <c:v>1.108325662E-7</c:v>
                </c:pt>
                <c:pt idx="4">
                  <c:v>5.0815987150000003E-7</c:v>
                </c:pt>
                <c:pt idx="5">
                  <c:v>1.9164956480000001E-6</c:v>
                </c:pt>
                <c:pt idx="6">
                  <c:v>6.1903792809999998E-6</c:v>
                </c:pt>
                <c:pt idx="7">
                  <c:v>1.7607944759999998E-5</c:v>
                </c:pt>
                <c:pt idx="8">
                  <c:v>4.5008724559999997E-5</c:v>
                </c:pt>
                <c:pt idx="9" formatCode="General">
                  <c:v>1.049996426E-4</c:v>
                </c:pt>
                <c:pt idx="10" formatCode="General">
                  <c:v>2.2628217989999999E-4</c:v>
                </c:pt>
                <c:pt idx="11" formatCode="General">
                  <c:v>4.5491254419999998E-4</c:v>
                </c:pt>
                <c:pt idx="12" formatCode="General">
                  <c:v>8.6002028550000002E-4</c:v>
                </c:pt>
                <c:pt idx="13" formatCode="General">
                  <c:v>1.539241057E-3</c:v>
                </c:pt>
                <c:pt idx="14" formatCode="General">
                  <c:v>2.622960135E-3</c:v>
                </c:pt>
                <c:pt idx="15" formatCode="General">
                  <c:v>4.2764204549999999E-3</c:v>
                </c:pt>
                <c:pt idx="16" formatCode="General">
                  <c:v>6.6989250480000003E-3</c:v>
                </c:pt>
                <c:pt idx="17" formatCode="General">
                  <c:v>1.011965703E-2</c:v>
                </c:pt>
                <c:pt idx="18" formatCode="General">
                  <c:v>1.479005441E-2</c:v>
                </c:pt>
                <c:pt idx="19" formatCode="General">
                  <c:v>2.0973129199999999E-2</c:v>
                </c:pt>
                <c:pt idx="20" formatCode="General">
                  <c:v>2.893050015E-2</c:v>
                </c:pt>
                <c:pt idx="21" formatCode="General">
                  <c:v>3.8908209649999997E-2</c:v>
                </c:pt>
                <c:pt idx="22" formatCode="General">
                  <c:v>5.1122523840000003E-2</c:v>
                </c:pt>
                <c:pt idx="23" formatCode="General">
                  <c:v>6.5746925770000006E-2</c:v>
                </c:pt>
                <c:pt idx="24" formatCode="General">
                  <c:v>8.2901321350000001E-2</c:v>
                </c:pt>
                <c:pt idx="25" formatCode="General">
                  <c:v>0.10264424229999999</c:v>
                </c:pt>
                <c:pt idx="26" formatCode="General">
                  <c:v>0.12496853619999999</c:v>
                </c:pt>
                <c:pt idx="27" formatCode="General">
                  <c:v>0.1498006284</c:v>
                </c:pt>
                <c:pt idx="28" formatCode="General">
                  <c:v>0.17700327930000001</c:v>
                </c:pt>
                <c:pt idx="29" formatCode="General">
                  <c:v>0.20638123150000001</c:v>
                </c:pt>
                <c:pt idx="30" formatCode="General">
                  <c:v>0.2376894504</c:v>
                </c:pt>
                <c:pt idx="31" formatCode="General">
                  <c:v>0.27064296599999998</c:v>
                </c:pt>
                <c:pt idx="32" formatCode="General">
                  <c:v>0.30492764709999998</c:v>
                </c:pt>
                <c:pt idx="33" formatCode="General">
                  <c:v>0.34021162989999998</c:v>
                </c:pt>
                <c:pt idx="34" formatCode="General">
                  <c:v>0.37615588309999998</c:v>
                </c:pt>
                <c:pt idx="35" formatCode="General">
                  <c:v>0.41242459419999999</c:v>
                </c:pt>
                <c:pt idx="36" formatCode="General">
                  <c:v>0.44869378209999999</c:v>
                </c:pt>
                <c:pt idx="37" formatCode="General">
                  <c:v>0.4846590757</c:v>
                </c:pt>
                <c:pt idx="38" formatCode="General">
                  <c:v>0.52004152540000004</c:v>
                </c:pt>
                <c:pt idx="39" formatCode="General">
                  <c:v>0.55459189409999998</c:v>
                </c:pt>
                <c:pt idx="40" formatCode="General">
                  <c:v>0.58809345960000003</c:v>
                </c:pt>
                <c:pt idx="41" formatCode="General">
                  <c:v>0.62036371229999998</c:v>
                </c:pt>
                <c:pt idx="42" formatCode="General">
                  <c:v>0.65125429629999998</c:v>
                </c:pt>
                <c:pt idx="43" formatCode="General">
                  <c:v>0.68065035340000002</c:v>
                </c:pt>
                <c:pt idx="44" formatCode="General">
                  <c:v>0.70846867560000004</c:v>
                </c:pt>
                <c:pt idx="45" formatCode="General">
                  <c:v>0.73465573790000005</c:v>
                </c:pt>
                <c:pt idx="46" formatCode="General">
                  <c:v>0.75918459890000001</c:v>
                </c:pt>
                <c:pt idx="47" formatCode="General">
                  <c:v>0.78205221889999998</c:v>
                </c:pt>
                <c:pt idx="48" formatCode="General">
                  <c:v>0.80327594280000003</c:v>
                </c:pt>
                <c:pt idx="49" formatCode="General">
                  <c:v>0.82289081809999998</c:v>
                </c:pt>
                <c:pt idx="50" formatCode="General">
                  <c:v>0.84094601869999996</c:v>
                </c:pt>
                <c:pt idx="51" formatCode="General">
                  <c:v>0.85750240089999996</c:v>
                </c:pt>
                <c:pt idx="52" formatCode="General">
                  <c:v>0.87262946370000005</c:v>
                </c:pt>
                <c:pt idx="53" formatCode="General">
                  <c:v>0.88640308379999999</c:v>
                </c:pt>
                <c:pt idx="54" formatCode="General">
                  <c:v>0.89890348909999995</c:v>
                </c:pt>
                <c:pt idx="55" formatCode="General">
                  <c:v>0.91021305320000001</c:v>
                </c:pt>
                <c:pt idx="56" formatCode="General">
                  <c:v>0.92041498420000001</c:v>
                </c:pt>
                <c:pt idx="57" formatCode="General">
                  <c:v>0.92959183450000005</c:v>
                </c:pt>
                <c:pt idx="58" formatCode="General">
                  <c:v>0.93782436849999995</c:v>
                </c:pt>
                <c:pt idx="59" formatCode="General">
                  <c:v>0.94519096609999997</c:v>
                </c:pt>
                <c:pt idx="60" formatCode="General">
                  <c:v>0.95176655050000003</c:v>
                </c:pt>
                <c:pt idx="61" formatCode="General">
                  <c:v>0.95762240890000005</c:v>
                </c:pt>
                <c:pt idx="62" formatCode="General">
                  <c:v>0.96282565590000002</c:v>
                </c:pt>
                <c:pt idx="63" formatCode="General">
                  <c:v>0.96743929390000005</c:v>
                </c:pt>
                <c:pt idx="64" formatCode="General">
                  <c:v>0.97152167560000002</c:v>
                </c:pt>
                <c:pt idx="65" formatCode="General">
                  <c:v>0.97512710089999999</c:v>
                </c:pt>
                <c:pt idx="66" formatCode="General">
                  <c:v>0.97830522060000003</c:v>
                </c:pt>
                <c:pt idx="67" formatCode="General">
                  <c:v>0.98110181090000004</c:v>
                </c:pt>
                <c:pt idx="68" formatCode="General">
                  <c:v>0.98355847600000001</c:v>
                </c:pt>
                <c:pt idx="69" formatCode="General">
                  <c:v>0.98571294549999999</c:v>
                </c:pt>
                <c:pt idx="70" formatCode="General">
                  <c:v>0.98759949209999998</c:v>
                </c:pt>
                <c:pt idx="71" formatCode="General">
                  <c:v>0.98924887179999998</c:v>
                </c:pt>
                <c:pt idx="72" formatCode="General">
                  <c:v>0.99068891999999997</c:v>
                </c:pt>
                <c:pt idx="73" formatCode="General">
                  <c:v>0.99194443229999996</c:v>
                </c:pt>
                <c:pt idx="74" formatCode="General">
                  <c:v>0.99303764100000003</c:v>
                </c:pt>
                <c:pt idx="75" formatCode="General">
                  <c:v>0.99398821589999997</c:v>
                </c:pt>
                <c:pt idx="76" formatCode="General">
                  <c:v>0.99481385950000001</c:v>
                </c:pt>
                <c:pt idx="77" formatCode="General">
                  <c:v>0.99553006889999995</c:v>
                </c:pt>
                <c:pt idx="78" formatCode="General">
                  <c:v>0.99615067239999999</c:v>
                </c:pt>
                <c:pt idx="79" formatCode="General">
                  <c:v>0.99668788909999995</c:v>
                </c:pt>
                <c:pt idx="80" formatCode="General">
                  <c:v>0.99715238809999995</c:v>
                </c:pt>
                <c:pt idx="81" formatCode="General">
                  <c:v>0.99755364660000001</c:v>
                </c:pt>
                <c:pt idx="82" formatCode="General">
                  <c:v>0.99789994959999995</c:v>
                </c:pt>
                <c:pt idx="83" formatCode="General">
                  <c:v>0.99819844960000004</c:v>
                </c:pt>
                <c:pt idx="84" formatCode="General">
                  <c:v>0.99845558400000001</c:v>
                </c:pt>
                <c:pt idx="85" formatCode="General">
                  <c:v>0.99867689609999999</c:v>
                </c:pt>
                <c:pt idx="86" formatCode="General">
                  <c:v>0.99886721369999998</c:v>
                </c:pt>
                <c:pt idx="87" formatCode="General">
                  <c:v>0.99903070930000004</c:v>
                </c:pt>
                <c:pt idx="88" formatCode="General">
                  <c:v>0.9991711378</c:v>
                </c:pt>
                <c:pt idx="89" formatCode="General">
                  <c:v>0.99929153920000002</c:v>
                </c:pt>
                <c:pt idx="90" formatCode="General">
                  <c:v>0.99939483399999995</c:v>
                </c:pt>
                <c:pt idx="91" formatCode="General">
                  <c:v>0.99948328730000002</c:v>
                </c:pt>
                <c:pt idx="92" formatCode="General">
                  <c:v>0.99955898519999997</c:v>
                </c:pt>
                <c:pt idx="93" formatCode="General">
                  <c:v>0.99977946279999996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EDC-4A7D-A838-F8B9F15969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2412943"/>
        <c:axId val="1362416271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S=1; Kd=0.08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data!$F$4:$F$97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data!$G$4:$G$97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3.1160315210000002E-12</c:v>
                      </c:pt>
                      <c:pt idx="1">
                        <c:v>3.1056761330000001E-11</c:v>
                      </c:pt>
                      <c:pt idx="2">
                        <c:v>3.4147829010000001E-10</c:v>
                      </c:pt>
                      <c:pt idx="3">
                        <c:v>3.5540537179999999E-9</c:v>
                      </c:pt>
                      <c:pt idx="4">
                        <c:v>2.8098837030000001E-8</c:v>
                      </c:pt>
                      <c:pt idx="5">
                        <c:v>1.7704452660000001E-7</c:v>
                      </c:pt>
                      <c:pt idx="6">
                        <c:v>9.1954154869999998E-7</c:v>
                      </c:pt>
                      <c:pt idx="7">
                        <c:v>4.0481504580000001E-6</c:v>
                      </c:pt>
                      <c:pt idx="8">
                        <c:v>1.5432211509999999E-5</c:v>
                      </c:pt>
                      <c:pt idx="9">
                        <c:v>5.18056404E-5</c:v>
                      </c:pt>
                      <c:pt idx="10" formatCode="General">
                        <c:v>1.552253234E-4</c:v>
                      </c:pt>
                      <c:pt idx="11" formatCode="General">
                        <c:v>4.197793896E-4</c:v>
                      </c:pt>
                      <c:pt idx="12" formatCode="General">
                        <c:v>1.034269226E-3</c:v>
                      </c:pt>
                      <c:pt idx="13" formatCode="General">
                        <c:v>2.3404965180000002E-3</c:v>
                      </c:pt>
                      <c:pt idx="14" formatCode="General">
                        <c:v>4.899123218E-3</c:v>
                      </c:pt>
                      <c:pt idx="15" formatCode="General">
                        <c:v>9.5452042299999998E-3</c:v>
                      </c:pt>
                      <c:pt idx="16" formatCode="General">
                        <c:v>1.740817167E-2</c:v>
                      </c:pt>
                      <c:pt idx="17" formatCode="General">
                        <c:v>2.986982837E-2</c:v>
                      </c:pt>
                      <c:pt idx="18" formatCode="General">
                        <c:v>4.8444729300000003E-2</c:v>
                      </c:pt>
                      <c:pt idx="19" formatCode="General">
                        <c:v>7.4586570259999999E-2</c:v>
                      </c:pt>
                      <c:pt idx="20" formatCode="General">
                        <c:v>0.1094485223</c:v>
                      </c:pt>
                      <c:pt idx="21" formatCode="General">
                        <c:v>0.15364512799999999</c:v>
                      </c:pt>
                      <c:pt idx="22" formatCode="General">
                        <c:v>0.2070705444</c:v>
                      </c:pt>
                      <c:pt idx="23" formatCode="General">
                        <c:v>0.26881918310000003</c:v>
                      </c:pt>
                      <c:pt idx="24" formatCode="General">
                        <c:v>0.33723160619999998</c:v>
                      </c:pt>
                      <c:pt idx="25" formatCode="General">
                        <c:v>0.41005885600000003</c:v>
                      </c:pt>
                      <c:pt idx="26" formatCode="General">
                        <c:v>0.48471382260000001</c:v>
                      </c:pt>
                      <c:pt idx="27" formatCode="General">
                        <c:v>0.55855751040000001</c:v>
                      </c:pt>
                      <c:pt idx="28" formatCode="General">
                        <c:v>0.62917006019999999</c:v>
                      </c:pt>
                      <c:pt idx="29" formatCode="General">
                        <c:v>0.69456332919999997</c:v>
                      </c:pt>
                      <c:pt idx="30" formatCode="General">
                        <c:v>0.75331008430000002</c:v>
                      </c:pt>
                      <c:pt idx="31" formatCode="General">
                        <c:v>0.80458533759999995</c:v>
                      </c:pt>
                      <c:pt idx="32" formatCode="General">
                        <c:v>0.84812963009999998</c:v>
                      </c:pt>
                      <c:pt idx="33" formatCode="General">
                        <c:v>0.88415807489999998</c:v>
                      </c:pt>
                      <c:pt idx="34" formatCode="General">
                        <c:v>0.91323864460000004</c:v>
                      </c:pt>
                      <c:pt idx="35" formatCode="General">
                        <c:v>0.93616431950000001</c:v>
                      </c:pt>
                      <c:pt idx="36" formatCode="General">
                        <c:v>0.9538367391</c:v>
                      </c:pt>
                      <c:pt idx="37" formatCode="General">
                        <c:v>0.96717131140000001</c:v>
                      </c:pt>
                      <c:pt idx="38" formatCode="General">
                        <c:v>0.9770296812</c:v>
                      </c:pt>
                      <c:pt idx="39" formatCode="General">
                        <c:v>0.98417764900000004</c:v>
                      </c:pt>
                      <c:pt idx="40" formatCode="General">
                        <c:v>0.98926490550000001</c:v>
                      </c:pt>
                      <c:pt idx="41" formatCode="General">
                        <c:v>0.9928223491</c:v>
                      </c:pt>
                      <c:pt idx="42" formatCode="General">
                        <c:v>0.99526816610000002</c:v>
                      </c:pt>
                      <c:pt idx="43" formatCode="General">
                        <c:v>0.99692267180000005</c:v>
                      </c:pt>
                      <c:pt idx="44" formatCode="General">
                        <c:v>0.99802470210000005</c:v>
                      </c:pt>
                      <c:pt idx="45" formatCode="General">
                        <c:v>0.99874794479999995</c:v>
                      </c:pt>
                      <c:pt idx="46" formatCode="General">
                        <c:v>0.99921596049999994</c:v>
                      </c:pt>
                      <c:pt idx="47" formatCode="General">
                        <c:v>0.99951469900000001</c:v>
                      </c:pt>
                      <c:pt idx="48" formatCode="General">
                        <c:v>0.99970299009999997</c:v>
                      </c:pt>
                      <c:pt idx="49" formatCode="General">
                        <c:v>0.99982005360000004</c:v>
                      </c:pt>
                      <c:pt idx="50" formatCode="General">
                        <c:v>0.99989217519999996</c:v>
                      </c:pt>
                      <c:pt idx="51" formatCode="General">
                        <c:v>0.99993604420000004</c:v>
                      </c:pt>
                      <c:pt idx="52" formatCode="General">
                        <c:v>0.99996244909999998</c:v>
                      </c:pt>
                      <c:pt idx="53" formatCode="General">
                        <c:v>0.99997824430000004</c:v>
                      </c:pt>
                      <c:pt idx="54" formatCode="General">
                        <c:v>0.99998748299999995</c:v>
                      </c:pt>
                      <c:pt idx="55" formatCode="General">
                        <c:v>0.9999927878</c:v>
                      </c:pt>
                      <c:pt idx="56" formatCode="General">
                        <c:v>0.9999958873</c:v>
                      </c:pt>
                      <c:pt idx="57" formatCode="General">
                        <c:v>0.99999767539999995</c:v>
                      </c:pt>
                      <c:pt idx="58" formatCode="General">
                        <c:v>0.99999862910000004</c:v>
                      </c:pt>
                      <c:pt idx="59" formatCode="General">
                        <c:v>0.99999922510000006</c:v>
                      </c:pt>
                      <c:pt idx="60" formatCode="General">
                        <c:v>0.99999958280000001</c:v>
                      </c:pt>
                      <c:pt idx="61" formatCode="General">
                        <c:v>0.99999976160000004</c:v>
                      </c:pt>
                      <c:pt idx="62" formatCode="General">
                        <c:v>0.99999988080000002</c:v>
                      </c:pt>
                      <c:pt idx="63" formatCode="General">
                        <c:v>0.99999994039999995</c:v>
                      </c:pt>
                      <c:pt idx="64" formatCode="General">
                        <c:v>1</c:v>
                      </c:pt>
                      <c:pt idx="65" formatCode="General">
                        <c:v>1</c:v>
                      </c:pt>
                      <c:pt idx="66" formatCode="General">
                        <c:v>1</c:v>
                      </c:pt>
                      <c:pt idx="67" formatCode="General">
                        <c:v>1</c:v>
                      </c:pt>
                      <c:pt idx="68" formatCode="General">
                        <c:v>1</c:v>
                      </c:pt>
                      <c:pt idx="69" formatCode="General">
                        <c:v>1</c:v>
                      </c:pt>
                      <c:pt idx="70" formatCode="General">
                        <c:v>1</c:v>
                      </c:pt>
                      <c:pt idx="71" formatCode="General">
                        <c:v>1</c:v>
                      </c:pt>
                      <c:pt idx="72" formatCode="General">
                        <c:v>1</c:v>
                      </c:pt>
                      <c:pt idx="73" formatCode="General">
                        <c:v>1</c:v>
                      </c:pt>
                      <c:pt idx="74" formatCode="General">
                        <c:v>1</c:v>
                      </c:pt>
                      <c:pt idx="75" formatCode="General">
                        <c:v>1</c:v>
                      </c:pt>
                      <c:pt idx="76" formatCode="General">
                        <c:v>1</c:v>
                      </c:pt>
                      <c:pt idx="77" formatCode="General">
                        <c:v>1</c:v>
                      </c:pt>
                      <c:pt idx="78" formatCode="General">
                        <c:v>1</c:v>
                      </c:pt>
                      <c:pt idx="79" formatCode="General">
                        <c:v>1</c:v>
                      </c:pt>
                      <c:pt idx="80" formatCode="General">
                        <c:v>1</c:v>
                      </c:pt>
                      <c:pt idx="81" formatCode="General">
                        <c:v>1</c:v>
                      </c:pt>
                      <c:pt idx="82" formatCode="General">
                        <c:v>1</c:v>
                      </c:pt>
                      <c:pt idx="83" formatCode="General">
                        <c:v>1</c:v>
                      </c:pt>
                      <c:pt idx="84" formatCode="General">
                        <c:v>1</c:v>
                      </c:pt>
                      <c:pt idx="85" formatCode="General">
                        <c:v>1</c:v>
                      </c:pt>
                      <c:pt idx="86" formatCode="General">
                        <c:v>1</c:v>
                      </c:pt>
                      <c:pt idx="87" formatCode="General">
                        <c:v>1</c:v>
                      </c:pt>
                      <c:pt idx="88" formatCode="General">
                        <c:v>1</c:v>
                      </c:pt>
                      <c:pt idx="89" formatCode="General">
                        <c:v>1</c:v>
                      </c:pt>
                      <c:pt idx="90" formatCode="General">
                        <c:v>1</c:v>
                      </c:pt>
                      <c:pt idx="91" formatCode="General">
                        <c:v>1</c:v>
                      </c:pt>
                      <c:pt idx="92" formatCode="General">
                        <c:v>1</c:v>
                      </c:pt>
                      <c:pt idx="93" formatCode="General">
                        <c:v>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CEDC-4A7D-A838-F8B9F159696E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S=0.68; C=1; No Diff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data!$J$4:$J$71</c15:sqref>
                        </c15:formulaRef>
                      </c:ext>
                    </c:extLst>
                    <c:numCache>
                      <c:formatCode>General</c:formatCode>
                      <c:ptCount val="68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data!$K$4:$K$71</c15:sqref>
                        </c15:formulaRef>
                      </c:ext>
                    </c:extLst>
                    <c:numCache>
                      <c:formatCode>0.00E+00</c:formatCode>
                      <c:ptCount val="68"/>
                      <c:pt idx="0">
                        <c:v>1.303961737E-14</c:v>
                      </c:pt>
                      <c:pt idx="1">
                        <c:v>1.1502360480000001E-13</c:v>
                      </c:pt>
                      <c:pt idx="2">
                        <c:v>4.9133402420000001E-13</c:v>
                      </c:pt>
                      <c:pt idx="3">
                        <c:v>1.56750047E-12</c:v>
                      </c:pt>
                      <c:pt idx="4">
                        <c:v>4.40453056E-12</c:v>
                      </c:pt>
                      <c:pt idx="5">
                        <c:v>1.031246269E-11</c:v>
                      </c:pt>
                      <c:pt idx="6">
                        <c:v>2.287809178E-11</c:v>
                      </c:pt>
                      <c:pt idx="7">
                        <c:v>5.2119301929999997E-11</c:v>
                      </c:pt>
                      <c:pt idx="8">
                        <c:v>2.500804286E-10</c:v>
                      </c:pt>
                      <c:pt idx="9">
                        <c:v>1.326739829E-9</c:v>
                      </c:pt>
                      <c:pt idx="10">
                        <c:v>6.6058918340000001E-9</c:v>
                      </c:pt>
                      <c:pt idx="11">
                        <c:v>3.0136977359999997E-8</c:v>
                      </c:pt>
                      <c:pt idx="12">
                        <c:v>1.2511243600000001E-7</c:v>
                      </c:pt>
                      <c:pt idx="13">
                        <c:v>4.7101798370000003E-7</c:v>
                      </c:pt>
                      <c:pt idx="14">
                        <c:v>1.615004976E-6</c:v>
                      </c:pt>
                      <c:pt idx="15">
                        <c:v>5.0767448560000001E-6</c:v>
                      </c:pt>
                      <c:pt idx="16">
                        <c:v>1.471158703E-5</c:v>
                      </c:pt>
                      <c:pt idx="17">
                        <c:v>3.9495422239999997E-5</c:v>
                      </c:pt>
                      <c:pt idx="18">
                        <c:v>9.8730248280000005E-5</c:v>
                      </c:pt>
                      <c:pt idx="19" formatCode="General">
                        <c:v>2.308536787E-4</c:v>
                      </c:pt>
                      <c:pt idx="20" formatCode="General">
                        <c:v>5.0698249830000001E-4</c:v>
                      </c:pt>
                      <c:pt idx="21" formatCode="General">
                        <c:v>1.0497058970000001E-3</c:v>
                      </c:pt>
                      <c:pt idx="22" formatCode="General">
                        <c:v>2.056355355E-3</c:v>
                      </c:pt>
                      <c:pt idx="23" formatCode="General">
                        <c:v>3.8240652069999998E-3</c:v>
                      </c:pt>
                      <c:pt idx="24" formatCode="General">
                        <c:v>6.7717819470000003E-3</c:v>
                      </c:pt>
                      <c:pt idx="25" formatCode="General">
                        <c:v>1.1452691629999999E-2</c:v>
                      </c:pt>
                      <c:pt idx="26" formatCode="General">
                        <c:v>1.8549749630000001E-2</c:v>
                      </c:pt>
                      <c:pt idx="27" formatCode="General">
                        <c:v>2.884926833E-2</c:v>
                      </c:pt>
                      <c:pt idx="28" formatCode="General">
                        <c:v>4.3189145620000001E-2</c:v>
                      </c:pt>
                      <c:pt idx="29" formatCode="General">
                        <c:v>6.2384825200000001E-2</c:v>
                      </c:pt>
                      <c:pt idx="30" formatCode="General">
                        <c:v>8.714044839E-2</c:v>
                      </c:pt>
                      <c:pt idx="31" formatCode="General">
                        <c:v>0.1179571152</c:v>
                      </c:pt>
                      <c:pt idx="32" formatCode="General">
                        <c:v>0.15505200620000001</c:v>
                      </c:pt>
                      <c:pt idx="33" formatCode="General">
                        <c:v>0.19830252230000001</c:v>
                      </c:pt>
                      <c:pt idx="34" formatCode="General">
                        <c:v>0.2472244948</c:v>
                      </c:pt>
                      <c:pt idx="35" formatCode="General">
                        <c:v>0.3009892106</c:v>
                      </c:pt>
                      <c:pt idx="36" formatCode="General">
                        <c:v>0.35847735400000003</c:v>
                      </c:pt>
                      <c:pt idx="37" formatCode="General">
                        <c:v>0.4183622897</c:v>
                      </c:pt>
                      <c:pt idx="38" formatCode="General">
                        <c:v>0.47921124100000001</c:v>
                      </c:pt>
                      <c:pt idx="39" formatCode="General">
                        <c:v>0.53959095479999997</c:v>
                      </c:pt>
                      <c:pt idx="40" formatCode="General">
                        <c:v>0.59816545249999997</c:v>
                      </c:pt>
                      <c:pt idx="41" formatCode="General">
                        <c:v>0.65377587079999999</c:v>
                      </c:pt>
                      <c:pt idx="42" formatCode="General">
                        <c:v>0.70549583439999997</c:v>
                      </c:pt>
                      <c:pt idx="43" formatCode="General">
                        <c:v>0.75266033409999999</c:v>
                      </c:pt>
                      <c:pt idx="44" formatCode="General">
                        <c:v>0.79486942289999996</c:v>
                      </c:pt>
                      <c:pt idx="45" formatCode="General">
                        <c:v>0.8319706321</c:v>
                      </c:pt>
                      <c:pt idx="46" formatCode="General">
                        <c:v>0.86402601000000001</c:v>
                      </c:pt>
                      <c:pt idx="47" formatCode="General">
                        <c:v>0.89126950500000002</c:v>
                      </c:pt>
                      <c:pt idx="48" formatCode="General">
                        <c:v>0.91406130789999995</c:v>
                      </c:pt>
                      <c:pt idx="49" formatCode="General">
                        <c:v>0.93284302949999998</c:v>
                      </c:pt>
                      <c:pt idx="50" formatCode="General">
                        <c:v>0.94809782509999996</c:v>
                      </c:pt>
                      <c:pt idx="51" formatCode="General">
                        <c:v>0.96031719449999997</c:v>
                      </c:pt>
                      <c:pt idx="52" formatCode="General">
                        <c:v>0.96997570990000004</c:v>
                      </c:pt>
                      <c:pt idx="53" formatCode="General">
                        <c:v>0.97751289610000003</c:v>
                      </c:pt>
                      <c:pt idx="54" formatCode="General">
                        <c:v>0.98332339530000001</c:v>
                      </c:pt>
                      <c:pt idx="55" formatCode="General">
                        <c:v>0.98775011300000004</c:v>
                      </c:pt>
                      <c:pt idx="56" formatCode="General">
                        <c:v>0.99108469489999995</c:v>
                      </c:pt>
                      <c:pt idx="57" formatCode="General">
                        <c:v>0.99356931449999997</c:v>
                      </c:pt>
                      <c:pt idx="58" formatCode="General">
                        <c:v>0.99540144210000003</c:v>
                      </c:pt>
                      <c:pt idx="59" formatCode="General">
                        <c:v>0.99673885110000005</c:v>
                      </c:pt>
                      <c:pt idx="60" formatCode="General">
                        <c:v>0.99770581719999996</c:v>
                      </c:pt>
                      <c:pt idx="61" formatCode="General">
                        <c:v>0.99839836360000001</c:v>
                      </c:pt>
                      <c:pt idx="62" formatCode="General">
                        <c:v>0.9988900423</c:v>
                      </c:pt>
                      <c:pt idx="63" formatCode="General">
                        <c:v>0.99923610689999998</c:v>
                      </c:pt>
                      <c:pt idx="64" formatCode="General">
                        <c:v>0.99947768449999996</c:v>
                      </c:pt>
                      <c:pt idx="65" formatCode="General">
                        <c:v>0.99964487550000003</c:v>
                      </c:pt>
                      <c:pt idx="66" formatCode="General">
                        <c:v>0.99975991249999996</c:v>
                      </c:pt>
                      <c:pt idx="67" formatCode="General">
                        <c:v>0.99983841179999999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CEDC-4A7D-A838-F8B9F159696E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S=0.68; C=0.1; No DIff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data!$N$4:$N$71</c15:sqref>
                        </c15:formulaRef>
                      </c:ext>
                    </c:extLst>
                    <c:numCache>
                      <c:formatCode>General</c:formatCode>
                      <c:ptCount val="68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data!$O$4:$O$71</c15:sqref>
                        </c15:formulaRef>
                      </c:ext>
                    </c:extLst>
                    <c:numCache>
                      <c:formatCode>0.00E+00</c:formatCode>
                      <c:ptCount val="68"/>
                      <c:pt idx="0">
                        <c:v>9.0227061269999996E-16</c:v>
                      </c:pt>
                      <c:pt idx="1">
                        <c:v>1.3606917679999999E-14</c:v>
                      </c:pt>
                      <c:pt idx="2">
                        <c:v>8.5572025270000005E-14</c:v>
                      </c:pt>
                      <c:pt idx="3">
                        <c:v>3.3644688059999998E-13</c:v>
                      </c:pt>
                      <c:pt idx="4">
                        <c:v>9.9283070910000004E-13</c:v>
                      </c:pt>
                      <c:pt idx="5">
                        <c:v>2.5901383899999999E-12</c:v>
                      </c:pt>
                      <c:pt idx="6">
                        <c:v>5.7970533759999997E-12</c:v>
                      </c:pt>
                      <c:pt idx="7">
                        <c:v>1.1685198820000001E-11</c:v>
                      </c:pt>
                      <c:pt idx="8">
                        <c:v>2.2464594420000001E-11</c:v>
                      </c:pt>
                      <c:pt idx="9">
                        <c:v>3.7778002949999997E-11</c:v>
                      </c:pt>
                      <c:pt idx="10">
                        <c:v>7.3337079460000001E-11</c:v>
                      </c:pt>
                      <c:pt idx="11">
                        <c:v>2.3342144879999999E-10</c:v>
                      </c:pt>
                      <c:pt idx="12">
                        <c:v>9.3692920089999995E-10</c:v>
                      </c:pt>
                      <c:pt idx="13">
                        <c:v>3.8906655670000001E-9</c:v>
                      </c:pt>
                      <c:pt idx="14">
                        <c:v>1.5848234720000001E-8</c:v>
                      </c:pt>
                      <c:pt idx="15">
                        <c:v>6.2285494100000005E-8</c:v>
                      </c:pt>
                      <c:pt idx="16">
                        <c:v>2.2813216560000001E-7</c:v>
                      </c:pt>
                      <c:pt idx="17">
                        <c:v>7.7115146270000002E-7</c:v>
                      </c:pt>
                      <c:pt idx="18">
                        <c:v>2.3975335350000001E-6</c:v>
                      </c:pt>
                      <c:pt idx="19">
                        <c:v>6.8972585720000001E-6</c:v>
                      </c:pt>
                      <c:pt idx="20">
                        <c:v>1.8467908379999998E-5</c:v>
                      </c:pt>
                      <c:pt idx="21">
                        <c:v>4.6246837879999998E-5</c:v>
                      </c:pt>
                      <c:pt idx="22" formatCode="General">
                        <c:v>1.087541968E-4</c:v>
                      </c:pt>
                      <c:pt idx="23" formatCode="General">
                        <c:v>2.410435554E-4</c:v>
                      </c:pt>
                      <c:pt idx="24" formatCode="General">
                        <c:v>5.0523772369999995E-4</c:v>
                      </c:pt>
                      <c:pt idx="25" formatCode="General">
                        <c:v>1.0046700480000001E-3</c:v>
                      </c:pt>
                      <c:pt idx="26" formatCode="General">
                        <c:v>1.9009914249999999E-3</c:v>
                      </c:pt>
                      <c:pt idx="27" formatCode="General">
                        <c:v>3.432402154E-3</c:v>
                      </c:pt>
                      <c:pt idx="28" formatCode="General">
                        <c:v>5.9298602860000001E-3</c:v>
                      </c:pt>
                      <c:pt idx="29" formatCode="General">
                        <c:v>9.8270662130000002E-3</c:v>
                      </c:pt>
                      <c:pt idx="30" formatCode="General">
                        <c:v>1.5659676859999999E-2</c:v>
                      </c:pt>
                      <c:pt idx="31" formatCode="General">
                        <c:v>2.4049874400000001E-2</c:v>
                      </c:pt>
                      <c:pt idx="32" formatCode="General">
                        <c:v>3.5674236710000001E-2</c:v>
                      </c:pt>
                      <c:pt idx="33" formatCode="General">
                        <c:v>5.1215562970000003E-2</c:v>
                      </c:pt>
                      <c:pt idx="34" formatCode="General">
                        <c:v>7.1302488450000007E-2</c:v>
                      </c:pt>
                      <c:pt idx="35" formatCode="General">
                        <c:v>9.6443481740000003E-2</c:v>
                      </c:pt>
                      <c:pt idx="36" formatCode="General">
                        <c:v>0.12696376440000001</c:v>
                      </c:pt>
                      <c:pt idx="37" formatCode="General">
                        <c:v>0.1629538834</c:v>
                      </c:pt>
                      <c:pt idx="38" formatCode="General">
                        <c:v>0.20423774419999999</c:v>
                      </c:pt>
                      <c:pt idx="39" formatCode="General">
                        <c:v>0.25036492939999999</c:v>
                      </c:pt>
                      <c:pt idx="40" formatCode="General">
                        <c:v>0.30062884090000003</c:v>
                      </c:pt>
                      <c:pt idx="41" formatCode="General">
                        <c:v>0.35410872100000002</c:v>
                      </c:pt>
                      <c:pt idx="42" formatCode="General">
                        <c:v>0.4097299874</c:v>
                      </c:pt>
                      <c:pt idx="43" formatCode="General">
                        <c:v>0.4663359225</c:v>
                      </c:pt>
                      <c:pt idx="44" formatCode="General">
                        <c:v>0.52276235820000005</c:v>
                      </c:pt>
                      <c:pt idx="45" formatCode="General">
                        <c:v>0.57790744299999997</c:v>
                      </c:pt>
                      <c:pt idx="46" formatCode="General">
                        <c:v>0.63079047200000005</c:v>
                      </c:pt>
                      <c:pt idx="47" formatCode="General">
                        <c:v>0.68059527870000003</c:v>
                      </c:pt>
                      <c:pt idx="48" formatCode="General">
                        <c:v>0.72669649120000002</c:v>
                      </c:pt>
                      <c:pt idx="49" formatCode="General">
                        <c:v>0.76866871120000002</c:v>
                      </c:pt>
                      <c:pt idx="50" formatCode="General">
                        <c:v>0.80628055330000004</c:v>
                      </c:pt>
                      <c:pt idx="51" formatCode="General">
                        <c:v>0.83947670460000001</c:v>
                      </c:pt>
                      <c:pt idx="52" formatCode="General">
                        <c:v>0.8683521152</c:v>
                      </c:pt>
                      <c:pt idx="53" formatCode="General">
                        <c:v>0.8931206465</c:v>
                      </c:pt>
                      <c:pt idx="54" formatCode="General">
                        <c:v>0.91408371929999999</c:v>
                      </c:pt>
                      <c:pt idx="55" formatCode="General">
                        <c:v>0.93159919980000006</c:v>
                      </c:pt>
                      <c:pt idx="56" formatCode="General">
                        <c:v>0.94605451819999997</c:v>
                      </c:pt>
                      <c:pt idx="57" formatCode="General">
                        <c:v>0.95784348249999995</c:v>
                      </c:pt>
                      <c:pt idx="58" formatCode="General">
                        <c:v>0.96734899279999997</c:v>
                      </c:pt>
                      <c:pt idx="59" formatCode="General">
                        <c:v>0.97492963079999995</c:v>
                      </c:pt>
                      <c:pt idx="60" formatCode="General">
                        <c:v>0.98091191050000004</c:v>
                      </c:pt>
                      <c:pt idx="61" formatCode="General">
                        <c:v>0.98558527230000004</c:v>
                      </c:pt>
                      <c:pt idx="62" formatCode="General">
                        <c:v>0.98920053240000005</c:v>
                      </c:pt>
                      <c:pt idx="63" formatCode="General">
                        <c:v>0.99197107549999997</c:v>
                      </c:pt>
                      <c:pt idx="64" formatCode="General">
                        <c:v>0.99407511950000005</c:v>
                      </c:pt>
                      <c:pt idx="65" formatCode="General">
                        <c:v>0.99565917250000002</c:v>
                      </c:pt>
                      <c:pt idx="66" formatCode="General">
                        <c:v>0.99684172869999998</c:v>
                      </c:pt>
                      <c:pt idx="67" formatCode="General">
                        <c:v>0.99771749970000001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CEDC-4A7D-A838-F8B9F159696E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S=0.68; C=0.01; No DIff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data!$R$4:$R$82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  <c:pt idx="68">
                        <c:v>5.1310294045098024</c:v>
                      </c:pt>
                      <c:pt idx="69">
                        <c:v>5.205392381764705</c:v>
                      </c:pt>
                      <c:pt idx="70">
                        <c:v>5.2797549273529398</c:v>
                      </c:pt>
                      <c:pt idx="71">
                        <c:v>5.3541179046078424</c:v>
                      </c:pt>
                      <c:pt idx="72">
                        <c:v>5.428480446568626</c:v>
                      </c:pt>
                      <c:pt idx="73">
                        <c:v>5.5028434238235278</c:v>
                      </c:pt>
                      <c:pt idx="74">
                        <c:v>5.5772059694117635</c:v>
                      </c:pt>
                      <c:pt idx="75">
                        <c:v>5.6515689466666652</c:v>
                      </c:pt>
                      <c:pt idx="76">
                        <c:v>5.7259314886274497</c:v>
                      </c:pt>
                      <c:pt idx="77">
                        <c:v>5.8002944658823514</c:v>
                      </c:pt>
                      <c:pt idx="78">
                        <c:v>5.8746570114705872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data!$S$4:$S$82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-1.1955994459999999E-16</c:v>
                      </c:pt>
                      <c:pt idx="1">
                        <c:v>-3.9155186560000003E-17</c:v>
                      </c:pt>
                      <c:pt idx="2">
                        <c:v>1.3950049250000001E-15</c:v>
                      </c:pt>
                      <c:pt idx="3">
                        <c:v>9.6547017610000005E-15</c:v>
                      </c:pt>
                      <c:pt idx="4">
                        <c:v>3.9761186830000002E-14</c:v>
                      </c:pt>
                      <c:pt idx="5">
                        <c:v>1.2439505530000001E-13</c:v>
                      </c:pt>
                      <c:pt idx="6">
                        <c:v>3.2569156790000002E-13</c:v>
                      </c:pt>
                      <c:pt idx="7">
                        <c:v>7.6330939180000002E-13</c:v>
                      </c:pt>
                      <c:pt idx="8">
                        <c:v>1.64415378E-12</c:v>
                      </c:pt>
                      <c:pt idx="9">
                        <c:v>3.2445897099999999E-12</c:v>
                      </c:pt>
                      <c:pt idx="10">
                        <c:v>5.8039029310000002E-12</c:v>
                      </c:pt>
                      <c:pt idx="11">
                        <c:v>9.8707543870000002E-12</c:v>
                      </c:pt>
                      <c:pt idx="12">
                        <c:v>1.5763430489999999E-11</c:v>
                      </c:pt>
                      <c:pt idx="13">
                        <c:v>2.3062982079999999E-11</c:v>
                      </c:pt>
                      <c:pt idx="14">
                        <c:v>4.0933929859999999E-11</c:v>
                      </c:pt>
                      <c:pt idx="15">
                        <c:v>7.5649292390000004E-11</c:v>
                      </c:pt>
                      <c:pt idx="16">
                        <c:v>1.312796677E-10</c:v>
                      </c:pt>
                      <c:pt idx="17">
                        <c:v>3.5009400930000001E-10</c:v>
                      </c:pt>
                      <c:pt idx="18">
                        <c:v>6.1314525679999997E-10</c:v>
                      </c:pt>
                      <c:pt idx="19">
                        <c:v>9.1899715619999999E-10</c:v>
                      </c:pt>
                      <c:pt idx="20">
                        <c:v>1.3523374639999999E-9</c:v>
                      </c:pt>
                      <c:pt idx="21">
                        <c:v>2.851411773E-9</c:v>
                      </c:pt>
                      <c:pt idx="22">
                        <c:v>9.6341583600000003E-9</c:v>
                      </c:pt>
                      <c:pt idx="23">
                        <c:v>4.0887105259999997E-8</c:v>
                      </c:pt>
                      <c:pt idx="24">
                        <c:v>1.5900450019999999E-7</c:v>
                      </c:pt>
                      <c:pt idx="25">
                        <c:v>5.2402543819999997E-7</c:v>
                      </c:pt>
                      <c:pt idx="26">
                        <c:v>1.5574755709999999E-6</c:v>
                      </c:pt>
                      <c:pt idx="27">
                        <c:v>4.2767001099999998E-6</c:v>
                      </c:pt>
                      <c:pt idx="28">
                        <c:v>1.0973260030000001E-5</c:v>
                      </c:pt>
                      <c:pt idx="29">
                        <c:v>2.6488711229999999E-5</c:v>
                      </c:pt>
                      <c:pt idx="30">
                        <c:v>6.031597877E-5</c:v>
                      </c:pt>
                      <c:pt idx="31" formatCode="General">
                        <c:v>1.3012072299999999E-4</c:v>
                      </c:pt>
                      <c:pt idx="32" formatCode="General">
                        <c:v>2.6681891180000002E-4</c:v>
                      </c:pt>
                      <c:pt idx="33" formatCode="General">
                        <c:v>5.2154500739999999E-4</c:v>
                      </c:pt>
                      <c:pt idx="34" formatCode="General">
                        <c:v>9.7449909660000001E-4</c:v>
                      </c:pt>
                      <c:pt idx="35" formatCode="General">
                        <c:v>1.744768233E-3</c:v>
                      </c:pt>
                      <c:pt idx="36" formatCode="General">
                        <c:v>3.0008482279999999E-3</c:v>
                      </c:pt>
                      <c:pt idx="37" formatCode="General">
                        <c:v>4.9695922060000002E-3</c:v>
                      </c:pt>
                      <c:pt idx="38" formatCode="General">
                        <c:v>7.9419240359999994E-3</c:v>
                      </c:pt>
                      <c:pt idx="39" formatCode="General">
                        <c:v>1.2273238969999999E-2</c:v>
                      </c:pt>
                      <c:pt idx="40" formatCode="General">
                        <c:v>1.837671548E-2</c:v>
                      </c:pt>
                      <c:pt idx="41" formatCode="General">
                        <c:v>2.6708494869999998E-2</c:v>
                      </c:pt>
                      <c:pt idx="42" formatCode="General">
                        <c:v>3.7744697180000002E-2</c:v>
                      </c:pt>
                      <c:pt idx="43" formatCode="General">
                        <c:v>5.1951456819999998E-2</c:v>
                      </c:pt>
                      <c:pt idx="44" formatCode="General">
                        <c:v>6.9750361139999995E-2</c:v>
                      </c:pt>
                      <c:pt idx="45" formatCode="General">
                        <c:v>9.148256481E-2</c:v>
                      </c:pt>
                      <c:pt idx="46" formatCode="General">
                        <c:v>0.11737534400000001</c:v>
                      </c:pt>
                      <c:pt idx="47" formatCode="General">
                        <c:v>0.1475148201</c:v>
                      </c:pt>
                      <c:pt idx="48" formatCode="General">
                        <c:v>0.1818279773</c:v>
                      </c:pt>
                      <c:pt idx="49" formatCode="General">
                        <c:v>0.2200759947</c:v>
                      </c:pt>
                      <c:pt idx="50" formatCode="General">
                        <c:v>0.26186010240000002</c:v>
                      </c:pt>
                      <c:pt idx="51" formatCode="General">
                        <c:v>0.30663830040000001</c:v>
                      </c:pt>
                      <c:pt idx="52" formatCode="General">
                        <c:v>0.35375285150000002</c:v>
                      </c:pt>
                      <c:pt idx="53" formatCode="General">
                        <c:v>0.40246453879999999</c:v>
                      </c:pt>
                      <c:pt idx="54" formatCode="General">
                        <c:v>0.45199087259999998</c:v>
                      </c:pt>
                      <c:pt idx="55" formatCode="General">
                        <c:v>0.50154507159999995</c:v>
                      </c:pt>
                      <c:pt idx="56" formatCode="General">
                        <c:v>0.55037266019999997</c:v>
                      </c:pt>
                      <c:pt idx="57" formatCode="General">
                        <c:v>0.5977828503</c:v>
                      </c:pt>
                      <c:pt idx="58" formatCode="General">
                        <c:v>0.64317333700000001</c:v>
                      </c:pt>
                      <c:pt idx="59" formatCode="General">
                        <c:v>0.68604773279999998</c:v>
                      </c:pt>
                      <c:pt idx="60" formatCode="General">
                        <c:v>0.72602462769999998</c:v>
                      </c:pt>
                      <c:pt idx="61" formatCode="General">
                        <c:v>0.76283943649999997</c:v>
                      </c:pt>
                      <c:pt idx="62" formatCode="General">
                        <c:v>0.79634010789999998</c:v>
                      </c:pt>
                      <c:pt idx="63" formatCode="General">
                        <c:v>0.82647728919999996</c:v>
                      </c:pt>
                      <c:pt idx="64" formatCode="General">
                        <c:v>0.85329157109999998</c:v>
                      </c:pt>
                      <c:pt idx="65" formatCode="General">
                        <c:v>0.87689757349999997</c:v>
                      </c:pt>
                      <c:pt idx="66" formatCode="General">
                        <c:v>0.89746820930000004</c:v>
                      </c:pt>
                      <c:pt idx="67" formatCode="General">
                        <c:v>0.91521865130000002</c:v>
                      </c:pt>
                      <c:pt idx="68" formatCode="General">
                        <c:v>0.93039125199999995</c:v>
                      </c:pt>
                      <c:pt idx="69" formatCode="General">
                        <c:v>0.94324278829999997</c:v>
                      </c:pt>
                      <c:pt idx="70" formatCode="General">
                        <c:v>0.95403289790000001</c:v>
                      </c:pt>
                      <c:pt idx="71" formatCode="General">
                        <c:v>0.96301615240000005</c:v>
                      </c:pt>
                      <c:pt idx="72" formatCode="General">
                        <c:v>0.97043412920000005</c:v>
                      </c:pt>
                      <c:pt idx="73" formatCode="General">
                        <c:v>0.97651153800000001</c:v>
                      </c:pt>
                      <c:pt idx="74" formatCode="General">
                        <c:v>0.9814528227</c:v>
                      </c:pt>
                      <c:pt idx="75" formatCode="General">
                        <c:v>0.98544096950000004</c:v>
                      </c:pt>
                      <c:pt idx="76" formatCode="General">
                        <c:v>0.98863708969999997</c:v>
                      </c:pt>
                      <c:pt idx="77" formatCode="General">
                        <c:v>0.99118101599999997</c:v>
                      </c:pt>
                      <c:pt idx="78" formatCode="General">
                        <c:v>0.99319237469999999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CEDC-4A7D-A838-F8B9F159696E}"/>
                  </c:ext>
                </c:extLst>
              </c15:ser>
            </c15:filteredScatterSeries>
          </c:ext>
        </c:extLst>
      </c:scatterChart>
      <c:valAx>
        <c:axId val="136241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6271"/>
        <c:crosses val="autoZero"/>
        <c:crossBetween val="midCat"/>
      </c:valAx>
      <c:valAx>
        <c:axId val="1362416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2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S=1,Kd=0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data!$B$4:$B$97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data!$C$4:$C$97</c:f>
              <c:numCache>
                <c:formatCode>0.00E+00</c:formatCode>
                <c:ptCount val="94"/>
                <c:pt idx="0">
                  <c:v>1.9127159859999999E-9</c:v>
                </c:pt>
                <c:pt idx="1">
                  <c:v>4.2190137609999998E-8</c:v>
                </c:pt>
                <c:pt idx="2">
                  <c:v>4.6878574270000001E-7</c:v>
                </c:pt>
                <c:pt idx="3">
                  <c:v>3.4485133259999999E-6</c:v>
                </c:pt>
                <c:pt idx="4">
                  <c:v>1.890034764E-5</c:v>
                </c:pt>
                <c:pt idx="5">
                  <c:v>8.2408223529999999E-5</c:v>
                </c:pt>
                <c:pt idx="6" formatCode="General">
                  <c:v>2.9808326509999999E-4</c:v>
                </c:pt>
                <c:pt idx="7" formatCode="General">
                  <c:v>9.2106458029999998E-4</c:v>
                </c:pt>
                <c:pt idx="8" formatCode="General">
                  <c:v>2.4847728199999999E-3</c:v>
                </c:pt>
                <c:pt idx="9" formatCode="General">
                  <c:v>5.9524015519999999E-3</c:v>
                </c:pt>
                <c:pt idx="10" formatCode="General">
                  <c:v>1.2836582960000001E-2</c:v>
                </c:pt>
                <c:pt idx="11" formatCode="General">
                  <c:v>2.5205407289999999E-2</c:v>
                </c:pt>
                <c:pt idx="12" formatCode="General">
                  <c:v>4.5501474290000003E-2</c:v>
                </c:pt>
                <c:pt idx="13" formatCode="General">
                  <c:v>7.6154060659999995E-2</c:v>
                </c:pt>
                <c:pt idx="14" formatCode="General">
                  <c:v>0.1190486848</c:v>
                </c:pt>
                <c:pt idx="15" formatCode="General">
                  <c:v>0.17499382790000001</c:v>
                </c:pt>
                <c:pt idx="16" formatCode="General">
                  <c:v>0.24335220460000001</c:v>
                </c:pt>
                <c:pt idx="17" formatCode="General">
                  <c:v>0.32196459170000002</c:v>
                </c:pt>
                <c:pt idx="18" formatCode="General">
                  <c:v>0.40740332010000002</c:v>
                </c:pt>
                <c:pt idx="19" formatCode="General">
                  <c:v>0.4954875708</c:v>
                </c:pt>
                <c:pt idx="20" formatCode="General">
                  <c:v>0.58192306760000001</c:v>
                </c:pt>
                <c:pt idx="21" formatCode="General">
                  <c:v>0.66290205719999995</c:v>
                </c:pt>
                <c:pt idx="22" formatCode="General">
                  <c:v>0.73553949590000001</c:v>
                </c:pt>
                <c:pt idx="23" formatCode="General">
                  <c:v>0.79808264969999998</c:v>
                </c:pt>
                <c:pt idx="24" formatCode="General">
                  <c:v>0.8498986959</c:v>
                </c:pt>
                <c:pt idx="25" formatCode="General">
                  <c:v>0.89129555230000002</c:v>
                </c:pt>
                <c:pt idx="26" formatCode="General">
                  <c:v>0.92325264220000003</c:v>
                </c:pt>
                <c:pt idx="27" formatCode="General">
                  <c:v>0.94713550810000002</c:v>
                </c:pt>
                <c:pt idx="28" formatCode="General">
                  <c:v>0.96444505449999995</c:v>
                </c:pt>
                <c:pt idx="29" formatCode="General">
                  <c:v>0.97663140299999995</c:v>
                </c:pt>
                <c:pt idx="30" formatCode="General">
                  <c:v>0.98497796059999998</c:v>
                </c:pt>
                <c:pt idx="31" formatCode="General">
                  <c:v>0.99054741859999995</c:v>
                </c:pt>
                <c:pt idx="32" formatCode="General">
                  <c:v>0.99417245389999997</c:v>
                </c:pt>
                <c:pt idx="33" formatCode="General">
                  <c:v>0.99647760389999995</c:v>
                </c:pt>
                <c:pt idx="34" formatCode="General">
                  <c:v>0.99791079760000001</c:v>
                </c:pt>
                <c:pt idx="35" formatCode="General">
                  <c:v>0.9987831116</c:v>
                </c:pt>
                <c:pt idx="36" formatCode="General">
                  <c:v>0.99930340049999999</c:v>
                </c:pt>
                <c:pt idx="37" formatCode="General">
                  <c:v>0.99960780140000005</c:v>
                </c:pt>
                <c:pt idx="38" formatCode="General">
                  <c:v>0.99978268150000005</c:v>
                </c:pt>
                <c:pt idx="39" formatCode="General">
                  <c:v>0.9998813272</c:v>
                </c:pt>
                <c:pt idx="40" formatCode="General">
                  <c:v>0.99993616340000002</c:v>
                </c:pt>
                <c:pt idx="41" formatCode="General">
                  <c:v>0.9999661446</c:v>
                </c:pt>
                <c:pt idx="42" formatCode="General">
                  <c:v>0.99998241659999998</c:v>
                </c:pt>
                <c:pt idx="43" formatCode="General">
                  <c:v>0.9999909401</c:v>
                </c:pt>
                <c:pt idx="44" formatCode="General">
                  <c:v>0.99999535080000002</c:v>
                </c:pt>
                <c:pt idx="45" formatCode="General">
                  <c:v>0.99999761580000002</c:v>
                </c:pt>
                <c:pt idx="46" formatCode="General">
                  <c:v>0.99999880789999995</c:v>
                </c:pt>
                <c:pt idx="47" formatCode="General">
                  <c:v>0.99999934430000004</c:v>
                </c:pt>
                <c:pt idx="48" formatCode="General">
                  <c:v>0.99999970199999999</c:v>
                </c:pt>
                <c:pt idx="49" formatCode="General">
                  <c:v>0.99999988080000002</c:v>
                </c:pt>
                <c:pt idx="50" formatCode="General">
                  <c:v>0.99999994039999995</c:v>
                </c:pt>
                <c:pt idx="51" formatCode="General">
                  <c:v>1</c:v>
                </c:pt>
                <c:pt idx="52" formatCode="General">
                  <c:v>1</c:v>
                </c:pt>
                <c:pt idx="53" formatCode="General">
                  <c:v>1</c:v>
                </c:pt>
                <c:pt idx="54" formatCode="General">
                  <c:v>1</c:v>
                </c:pt>
                <c:pt idx="55" formatCode="General">
                  <c:v>1</c:v>
                </c:pt>
                <c:pt idx="56" formatCode="General">
                  <c:v>1</c:v>
                </c:pt>
                <c:pt idx="57" formatCode="General">
                  <c:v>1</c:v>
                </c:pt>
                <c:pt idx="58" formatCode="General">
                  <c:v>1</c:v>
                </c:pt>
                <c:pt idx="59" formatCode="General">
                  <c:v>1</c:v>
                </c:pt>
                <c:pt idx="60" formatCode="General">
                  <c:v>1</c:v>
                </c:pt>
                <c:pt idx="61" formatCode="General">
                  <c:v>1</c:v>
                </c:pt>
                <c:pt idx="62" formatCode="General">
                  <c:v>1</c:v>
                </c:pt>
                <c:pt idx="63" formatCode="General">
                  <c:v>1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F4-478E-AC5B-F1FE89181F42}"/>
            </c:ext>
          </c:extLst>
        </c:ser>
        <c:ser>
          <c:idx val="1"/>
          <c:order val="1"/>
          <c:tx>
            <c:v>S=1; Kd=0.08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solidFill>
                  <a:srgbClr val="00B0F0"/>
                </a:solidFill>
              </a:ln>
              <a:effectLst/>
            </c:spPr>
          </c:marker>
          <c:xVal>
            <c:numRef>
              <c:f>data!$F$4:$F$97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data!$G$4:$G$97</c:f>
              <c:numCache>
                <c:formatCode>0.00E+00</c:formatCode>
                <c:ptCount val="94"/>
                <c:pt idx="0">
                  <c:v>3.1160315210000002E-12</c:v>
                </c:pt>
                <c:pt idx="1">
                  <c:v>3.1056761330000001E-11</c:v>
                </c:pt>
                <c:pt idx="2">
                  <c:v>3.4147829010000001E-10</c:v>
                </c:pt>
                <c:pt idx="3">
                  <c:v>3.5540537179999999E-9</c:v>
                </c:pt>
                <c:pt idx="4">
                  <c:v>2.8098837030000001E-8</c:v>
                </c:pt>
                <c:pt idx="5">
                  <c:v>1.7704452660000001E-7</c:v>
                </c:pt>
                <c:pt idx="6">
                  <c:v>9.1954154869999998E-7</c:v>
                </c:pt>
                <c:pt idx="7">
                  <c:v>4.0481504580000001E-6</c:v>
                </c:pt>
                <c:pt idx="8">
                  <c:v>1.5432211509999999E-5</c:v>
                </c:pt>
                <c:pt idx="9">
                  <c:v>5.18056404E-5</c:v>
                </c:pt>
                <c:pt idx="10" formatCode="General">
                  <c:v>1.552253234E-4</c:v>
                </c:pt>
                <c:pt idx="11" formatCode="General">
                  <c:v>4.197793896E-4</c:v>
                </c:pt>
                <c:pt idx="12" formatCode="General">
                  <c:v>1.034269226E-3</c:v>
                </c:pt>
                <c:pt idx="13" formatCode="General">
                  <c:v>2.3404965180000002E-3</c:v>
                </c:pt>
                <c:pt idx="14" formatCode="General">
                  <c:v>4.899123218E-3</c:v>
                </c:pt>
                <c:pt idx="15" formatCode="General">
                  <c:v>9.5452042299999998E-3</c:v>
                </c:pt>
                <c:pt idx="16" formatCode="General">
                  <c:v>1.740817167E-2</c:v>
                </c:pt>
                <c:pt idx="17" formatCode="General">
                  <c:v>2.986982837E-2</c:v>
                </c:pt>
                <c:pt idx="18" formatCode="General">
                  <c:v>4.8444729300000003E-2</c:v>
                </c:pt>
                <c:pt idx="19" formatCode="General">
                  <c:v>7.4586570259999999E-2</c:v>
                </c:pt>
                <c:pt idx="20" formatCode="General">
                  <c:v>0.1094485223</c:v>
                </c:pt>
                <c:pt idx="21" formatCode="General">
                  <c:v>0.15364512799999999</c:v>
                </c:pt>
                <c:pt idx="22" formatCode="General">
                  <c:v>0.2070705444</c:v>
                </c:pt>
                <c:pt idx="23" formatCode="General">
                  <c:v>0.26881918310000003</c:v>
                </c:pt>
                <c:pt idx="24" formatCode="General">
                  <c:v>0.33723160619999998</c:v>
                </c:pt>
                <c:pt idx="25" formatCode="General">
                  <c:v>0.41005885600000003</c:v>
                </c:pt>
                <c:pt idx="26" formatCode="General">
                  <c:v>0.48471382260000001</c:v>
                </c:pt>
                <c:pt idx="27" formatCode="General">
                  <c:v>0.55855751040000001</c:v>
                </c:pt>
                <c:pt idx="28" formatCode="General">
                  <c:v>0.62917006019999999</c:v>
                </c:pt>
                <c:pt idx="29" formatCode="General">
                  <c:v>0.69456332919999997</c:v>
                </c:pt>
                <c:pt idx="30" formatCode="General">
                  <c:v>0.75331008430000002</c:v>
                </c:pt>
                <c:pt idx="31" formatCode="General">
                  <c:v>0.80458533759999995</c:v>
                </c:pt>
                <c:pt idx="32" formatCode="General">
                  <c:v>0.84812963009999998</c:v>
                </c:pt>
                <c:pt idx="33" formatCode="General">
                  <c:v>0.88415807489999998</c:v>
                </c:pt>
                <c:pt idx="34" formatCode="General">
                  <c:v>0.91323864460000004</c:v>
                </c:pt>
                <c:pt idx="35" formatCode="General">
                  <c:v>0.93616431950000001</c:v>
                </c:pt>
                <c:pt idx="36" formatCode="General">
                  <c:v>0.9538367391</c:v>
                </c:pt>
                <c:pt idx="37" formatCode="General">
                  <c:v>0.96717131140000001</c:v>
                </c:pt>
                <c:pt idx="38" formatCode="General">
                  <c:v>0.9770296812</c:v>
                </c:pt>
                <c:pt idx="39" formatCode="General">
                  <c:v>0.98417764900000004</c:v>
                </c:pt>
                <c:pt idx="40" formatCode="General">
                  <c:v>0.98926490550000001</c:v>
                </c:pt>
                <c:pt idx="41" formatCode="General">
                  <c:v>0.9928223491</c:v>
                </c:pt>
                <c:pt idx="42" formatCode="General">
                  <c:v>0.99526816610000002</c:v>
                </c:pt>
                <c:pt idx="43" formatCode="General">
                  <c:v>0.99692267180000005</c:v>
                </c:pt>
                <c:pt idx="44" formatCode="General">
                  <c:v>0.99802470210000005</c:v>
                </c:pt>
                <c:pt idx="45" formatCode="General">
                  <c:v>0.99874794479999995</c:v>
                </c:pt>
                <c:pt idx="46" formatCode="General">
                  <c:v>0.99921596049999994</c:v>
                </c:pt>
                <c:pt idx="47" formatCode="General">
                  <c:v>0.99951469900000001</c:v>
                </c:pt>
                <c:pt idx="48" formatCode="General">
                  <c:v>0.99970299009999997</c:v>
                </c:pt>
                <c:pt idx="49" formatCode="General">
                  <c:v>0.99982005360000004</c:v>
                </c:pt>
                <c:pt idx="50" formatCode="General">
                  <c:v>0.99989217519999996</c:v>
                </c:pt>
                <c:pt idx="51" formatCode="General">
                  <c:v>0.99993604420000004</c:v>
                </c:pt>
                <c:pt idx="52" formatCode="General">
                  <c:v>0.99996244909999998</c:v>
                </c:pt>
                <c:pt idx="53" formatCode="General">
                  <c:v>0.99997824430000004</c:v>
                </c:pt>
                <c:pt idx="54" formatCode="General">
                  <c:v>0.99998748299999995</c:v>
                </c:pt>
                <c:pt idx="55" formatCode="General">
                  <c:v>0.9999927878</c:v>
                </c:pt>
                <c:pt idx="56" formatCode="General">
                  <c:v>0.9999958873</c:v>
                </c:pt>
                <c:pt idx="57" formatCode="General">
                  <c:v>0.99999767539999995</c:v>
                </c:pt>
                <c:pt idx="58" formatCode="General">
                  <c:v>0.99999862910000004</c:v>
                </c:pt>
                <c:pt idx="59" formatCode="General">
                  <c:v>0.99999922510000006</c:v>
                </c:pt>
                <c:pt idx="60" formatCode="General">
                  <c:v>0.99999958280000001</c:v>
                </c:pt>
                <c:pt idx="61" formatCode="General">
                  <c:v>0.99999976160000004</c:v>
                </c:pt>
                <c:pt idx="62" formatCode="General">
                  <c:v>0.99999988080000002</c:v>
                </c:pt>
                <c:pt idx="63" formatCode="General">
                  <c:v>0.99999994039999995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F4-478E-AC5B-F1FE89181F42}"/>
            </c:ext>
          </c:extLst>
        </c:ser>
        <c:ser>
          <c:idx val="2"/>
          <c:order val="2"/>
          <c:tx>
            <c:v>S=0.68; C=1; No Diff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data!$J$4:$J$71</c:f>
              <c:numCache>
                <c:formatCode>General</c:formatCode>
                <c:ptCount val="68"/>
                <c:pt idx="0">
                  <c:v>7.4362747165686249E-2</c:v>
                </c:pt>
                <c:pt idx="1">
                  <c:v>0.14872549429509799</c:v>
                </c:pt>
                <c:pt idx="2">
                  <c:v>0.22308824146078426</c:v>
                </c:pt>
                <c:pt idx="3">
                  <c:v>0.29745098859019597</c:v>
                </c:pt>
                <c:pt idx="4">
                  <c:v>0.37181374943137246</c:v>
                </c:pt>
                <c:pt idx="5">
                  <c:v>0.44617648292156853</c:v>
                </c:pt>
                <c:pt idx="6">
                  <c:v>0.52053921641176459</c:v>
                </c:pt>
                <c:pt idx="7">
                  <c:v>0.59490197710784298</c:v>
                </c:pt>
                <c:pt idx="8">
                  <c:v>0.66926473780392137</c:v>
                </c:pt>
                <c:pt idx="9">
                  <c:v>0.74362749849999976</c:v>
                </c:pt>
                <c:pt idx="10">
                  <c:v>0.81799020514705856</c:v>
                </c:pt>
                <c:pt idx="11">
                  <c:v>0.89235296584313706</c:v>
                </c:pt>
                <c:pt idx="12">
                  <c:v>0.96671567249019574</c:v>
                </c:pt>
                <c:pt idx="13">
                  <c:v>1.0410784331862744</c:v>
                </c:pt>
                <c:pt idx="14">
                  <c:v>1.1154411938823527</c:v>
                </c:pt>
                <c:pt idx="15">
                  <c:v>1.1898039545784311</c:v>
                </c:pt>
                <c:pt idx="16">
                  <c:v>1.2641667152745093</c:v>
                </c:pt>
                <c:pt idx="17">
                  <c:v>1.3385294756078427</c:v>
                </c:pt>
                <c:pt idx="18">
                  <c:v>1.4128922363039211</c:v>
                </c:pt>
                <c:pt idx="19">
                  <c:v>1.4872549969999995</c:v>
                </c:pt>
                <c:pt idx="20">
                  <c:v>1.5616176495980387</c:v>
                </c:pt>
                <c:pt idx="21">
                  <c:v>1.6359804102941171</c:v>
                </c:pt>
                <c:pt idx="22">
                  <c:v>1.7103431709901957</c:v>
                </c:pt>
                <c:pt idx="23">
                  <c:v>1.7847059316862741</c:v>
                </c:pt>
                <c:pt idx="24">
                  <c:v>1.8590685842843131</c:v>
                </c:pt>
                <c:pt idx="25">
                  <c:v>1.9334313449803915</c:v>
                </c:pt>
                <c:pt idx="26">
                  <c:v>2.0077941056764703</c:v>
                </c:pt>
                <c:pt idx="27">
                  <c:v>2.0821568663725487</c:v>
                </c:pt>
                <c:pt idx="28">
                  <c:v>2.1565196267058817</c:v>
                </c:pt>
                <c:pt idx="29">
                  <c:v>2.2308823874019601</c:v>
                </c:pt>
                <c:pt idx="30">
                  <c:v>2.3052451480980385</c:v>
                </c:pt>
                <c:pt idx="31">
                  <c:v>2.3796079087941169</c:v>
                </c:pt>
                <c:pt idx="32">
                  <c:v>2.4539706694901953</c:v>
                </c:pt>
                <c:pt idx="33">
                  <c:v>2.5283334301862741</c:v>
                </c:pt>
                <c:pt idx="34">
                  <c:v>2.6026961908823525</c:v>
                </c:pt>
                <c:pt idx="35">
                  <c:v>2.6770589515784309</c:v>
                </c:pt>
                <c:pt idx="36">
                  <c:v>2.7514217122745093</c:v>
                </c:pt>
                <c:pt idx="37">
                  <c:v>2.8257844729705877</c:v>
                </c:pt>
                <c:pt idx="38">
                  <c:v>2.900147233666666</c:v>
                </c:pt>
                <c:pt idx="39">
                  <c:v>2.974509994362744</c:v>
                </c:pt>
                <c:pt idx="40">
                  <c:v>3.0488725384999991</c:v>
                </c:pt>
                <c:pt idx="41">
                  <c:v>3.1232352991960775</c:v>
                </c:pt>
                <c:pt idx="42">
                  <c:v>3.1975980598921558</c:v>
                </c:pt>
                <c:pt idx="43">
                  <c:v>3.2719608205882342</c:v>
                </c:pt>
                <c:pt idx="44">
                  <c:v>3.3463235812843126</c:v>
                </c:pt>
                <c:pt idx="45">
                  <c:v>3.4206863419803915</c:v>
                </c:pt>
                <c:pt idx="46">
                  <c:v>3.4950491026764698</c:v>
                </c:pt>
                <c:pt idx="47">
                  <c:v>3.5694118633725482</c:v>
                </c:pt>
                <c:pt idx="48">
                  <c:v>3.6437746222549015</c:v>
                </c:pt>
                <c:pt idx="49">
                  <c:v>3.7181371678431359</c:v>
                </c:pt>
                <c:pt idx="50">
                  <c:v>3.7925001450980385</c:v>
                </c:pt>
                <c:pt idx="51">
                  <c:v>3.8668626906862733</c:v>
                </c:pt>
                <c:pt idx="52">
                  <c:v>3.9412256679411759</c:v>
                </c:pt>
                <c:pt idx="53">
                  <c:v>4.01558820990196</c:v>
                </c:pt>
                <c:pt idx="54">
                  <c:v>4.0899511871568617</c:v>
                </c:pt>
                <c:pt idx="55">
                  <c:v>4.1643137327450974</c:v>
                </c:pt>
                <c:pt idx="56">
                  <c:v>4.2386767099999991</c:v>
                </c:pt>
                <c:pt idx="57">
                  <c:v>4.3130392519607827</c:v>
                </c:pt>
                <c:pt idx="58">
                  <c:v>4.3874022292156845</c:v>
                </c:pt>
                <c:pt idx="59">
                  <c:v>4.4617647748039202</c:v>
                </c:pt>
                <c:pt idx="60">
                  <c:v>4.5361277520588219</c:v>
                </c:pt>
                <c:pt idx="61">
                  <c:v>4.6104902976470576</c:v>
                </c:pt>
                <c:pt idx="62">
                  <c:v>4.6848532749019594</c:v>
                </c:pt>
                <c:pt idx="63">
                  <c:v>4.7592158168627439</c:v>
                </c:pt>
                <c:pt idx="64">
                  <c:v>4.8335783624509787</c:v>
                </c:pt>
                <c:pt idx="65">
                  <c:v>4.9079413397058804</c:v>
                </c:pt>
                <c:pt idx="66">
                  <c:v>4.9823038852941162</c:v>
                </c:pt>
                <c:pt idx="67">
                  <c:v>5.0566668589215675</c:v>
                </c:pt>
              </c:numCache>
            </c:numRef>
          </c:xVal>
          <c:yVal>
            <c:numRef>
              <c:f>data!$K$4:$K$71</c:f>
              <c:numCache>
                <c:formatCode>0.00E+00</c:formatCode>
                <c:ptCount val="68"/>
                <c:pt idx="0">
                  <c:v>1.303961737E-14</c:v>
                </c:pt>
                <c:pt idx="1">
                  <c:v>1.1502360480000001E-13</c:v>
                </c:pt>
                <c:pt idx="2">
                  <c:v>4.9133402420000001E-13</c:v>
                </c:pt>
                <c:pt idx="3">
                  <c:v>1.56750047E-12</c:v>
                </c:pt>
                <c:pt idx="4">
                  <c:v>4.40453056E-12</c:v>
                </c:pt>
                <c:pt idx="5">
                  <c:v>1.031246269E-11</c:v>
                </c:pt>
                <c:pt idx="6">
                  <c:v>2.287809178E-11</c:v>
                </c:pt>
                <c:pt idx="7">
                  <c:v>5.2119301929999997E-11</c:v>
                </c:pt>
                <c:pt idx="8">
                  <c:v>2.500804286E-10</c:v>
                </c:pt>
                <c:pt idx="9">
                  <c:v>1.326739829E-9</c:v>
                </c:pt>
                <c:pt idx="10">
                  <c:v>6.6058918340000001E-9</c:v>
                </c:pt>
                <c:pt idx="11">
                  <c:v>3.0136977359999997E-8</c:v>
                </c:pt>
                <c:pt idx="12">
                  <c:v>1.2511243600000001E-7</c:v>
                </c:pt>
                <c:pt idx="13">
                  <c:v>4.7101798370000003E-7</c:v>
                </c:pt>
                <c:pt idx="14">
                  <c:v>1.615004976E-6</c:v>
                </c:pt>
                <c:pt idx="15">
                  <c:v>5.0767448560000001E-6</c:v>
                </c:pt>
                <c:pt idx="16">
                  <c:v>1.471158703E-5</c:v>
                </c:pt>
                <c:pt idx="17">
                  <c:v>3.9495422239999997E-5</c:v>
                </c:pt>
                <c:pt idx="18">
                  <c:v>9.8730248280000005E-5</c:v>
                </c:pt>
                <c:pt idx="19" formatCode="General">
                  <c:v>2.308536787E-4</c:v>
                </c:pt>
                <c:pt idx="20" formatCode="General">
                  <c:v>5.0698249830000001E-4</c:v>
                </c:pt>
                <c:pt idx="21" formatCode="General">
                  <c:v>1.0497058970000001E-3</c:v>
                </c:pt>
                <c:pt idx="22" formatCode="General">
                  <c:v>2.056355355E-3</c:v>
                </c:pt>
                <c:pt idx="23" formatCode="General">
                  <c:v>3.8240652069999998E-3</c:v>
                </c:pt>
                <c:pt idx="24" formatCode="General">
                  <c:v>6.7717819470000003E-3</c:v>
                </c:pt>
                <c:pt idx="25" formatCode="General">
                  <c:v>1.1452691629999999E-2</c:v>
                </c:pt>
                <c:pt idx="26" formatCode="General">
                  <c:v>1.8549749630000001E-2</c:v>
                </c:pt>
                <c:pt idx="27" formatCode="General">
                  <c:v>2.884926833E-2</c:v>
                </c:pt>
                <c:pt idx="28" formatCode="General">
                  <c:v>4.3189145620000001E-2</c:v>
                </c:pt>
                <c:pt idx="29" formatCode="General">
                  <c:v>6.2384825200000001E-2</c:v>
                </c:pt>
                <c:pt idx="30" formatCode="General">
                  <c:v>8.714044839E-2</c:v>
                </c:pt>
                <c:pt idx="31" formatCode="General">
                  <c:v>0.1179571152</c:v>
                </c:pt>
                <c:pt idx="32" formatCode="General">
                  <c:v>0.15505200620000001</c:v>
                </c:pt>
                <c:pt idx="33" formatCode="General">
                  <c:v>0.19830252230000001</c:v>
                </c:pt>
                <c:pt idx="34" formatCode="General">
                  <c:v>0.2472244948</c:v>
                </c:pt>
                <c:pt idx="35" formatCode="General">
                  <c:v>0.3009892106</c:v>
                </c:pt>
                <c:pt idx="36" formatCode="General">
                  <c:v>0.35847735400000003</c:v>
                </c:pt>
                <c:pt idx="37" formatCode="General">
                  <c:v>0.4183622897</c:v>
                </c:pt>
                <c:pt idx="38" formatCode="General">
                  <c:v>0.47921124100000001</c:v>
                </c:pt>
                <c:pt idx="39" formatCode="General">
                  <c:v>0.53959095479999997</c:v>
                </c:pt>
                <c:pt idx="40" formatCode="General">
                  <c:v>0.59816545249999997</c:v>
                </c:pt>
                <c:pt idx="41" formatCode="General">
                  <c:v>0.65377587079999999</c:v>
                </c:pt>
                <c:pt idx="42" formatCode="General">
                  <c:v>0.70549583439999997</c:v>
                </c:pt>
                <c:pt idx="43" formatCode="General">
                  <c:v>0.75266033409999999</c:v>
                </c:pt>
                <c:pt idx="44" formatCode="General">
                  <c:v>0.79486942289999996</c:v>
                </c:pt>
                <c:pt idx="45" formatCode="General">
                  <c:v>0.8319706321</c:v>
                </c:pt>
                <c:pt idx="46" formatCode="General">
                  <c:v>0.86402601000000001</c:v>
                </c:pt>
                <c:pt idx="47" formatCode="General">
                  <c:v>0.89126950500000002</c:v>
                </c:pt>
                <c:pt idx="48" formatCode="General">
                  <c:v>0.91406130789999995</c:v>
                </c:pt>
                <c:pt idx="49" formatCode="General">
                  <c:v>0.93284302949999998</c:v>
                </c:pt>
                <c:pt idx="50" formatCode="General">
                  <c:v>0.94809782509999996</c:v>
                </c:pt>
                <c:pt idx="51" formatCode="General">
                  <c:v>0.96031719449999997</c:v>
                </c:pt>
                <c:pt idx="52" formatCode="General">
                  <c:v>0.96997570990000004</c:v>
                </c:pt>
                <c:pt idx="53" formatCode="General">
                  <c:v>0.97751289610000003</c:v>
                </c:pt>
                <c:pt idx="54" formatCode="General">
                  <c:v>0.98332339530000001</c:v>
                </c:pt>
                <c:pt idx="55" formatCode="General">
                  <c:v>0.98775011300000004</c:v>
                </c:pt>
                <c:pt idx="56" formatCode="General">
                  <c:v>0.99108469489999995</c:v>
                </c:pt>
                <c:pt idx="57" formatCode="General">
                  <c:v>0.99356931449999997</c:v>
                </c:pt>
                <c:pt idx="58" formatCode="General">
                  <c:v>0.99540144210000003</c:v>
                </c:pt>
                <c:pt idx="59" formatCode="General">
                  <c:v>0.99673885110000005</c:v>
                </c:pt>
                <c:pt idx="60" formatCode="General">
                  <c:v>0.99770581719999996</c:v>
                </c:pt>
                <c:pt idx="61" formatCode="General">
                  <c:v>0.99839836360000001</c:v>
                </c:pt>
                <c:pt idx="62" formatCode="General">
                  <c:v>0.9988900423</c:v>
                </c:pt>
                <c:pt idx="63" formatCode="General">
                  <c:v>0.99923610689999998</c:v>
                </c:pt>
                <c:pt idx="64" formatCode="General">
                  <c:v>0.99947768449999996</c:v>
                </c:pt>
                <c:pt idx="65" formatCode="General">
                  <c:v>0.99964487550000003</c:v>
                </c:pt>
                <c:pt idx="66" formatCode="General">
                  <c:v>0.99975991249999996</c:v>
                </c:pt>
                <c:pt idx="67" formatCode="General">
                  <c:v>0.99983841179999999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DF4-478E-AC5B-F1FE89181F42}"/>
            </c:ext>
          </c:extLst>
        </c:ser>
        <c:ser>
          <c:idx val="7"/>
          <c:order val="7"/>
          <c:tx>
            <c:v>S=0/68; C=1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data!$AD$4:$AD$97</c:f>
              <c:numCache>
                <c:formatCode>General</c:formatCode>
                <c:ptCount val="94"/>
                <c:pt idx="0">
                  <c:v>7.4362747165686249E-2</c:v>
                </c:pt>
                <c:pt idx="1">
                  <c:v>0.14872549429509799</c:v>
                </c:pt>
                <c:pt idx="2">
                  <c:v>0.22308824146078426</c:v>
                </c:pt>
                <c:pt idx="3">
                  <c:v>0.29745098859019597</c:v>
                </c:pt>
                <c:pt idx="4">
                  <c:v>0.37181374943137246</c:v>
                </c:pt>
                <c:pt idx="5">
                  <c:v>0.44617648292156853</c:v>
                </c:pt>
                <c:pt idx="6">
                  <c:v>0.52053921641176459</c:v>
                </c:pt>
                <c:pt idx="7">
                  <c:v>0.59490197710784298</c:v>
                </c:pt>
                <c:pt idx="8">
                  <c:v>0.66926473780392137</c:v>
                </c:pt>
                <c:pt idx="9">
                  <c:v>0.74362749849999976</c:v>
                </c:pt>
                <c:pt idx="10">
                  <c:v>0.81799020514705856</c:v>
                </c:pt>
                <c:pt idx="11">
                  <c:v>0.89235296584313706</c:v>
                </c:pt>
                <c:pt idx="12">
                  <c:v>0.96671567249019574</c:v>
                </c:pt>
                <c:pt idx="13">
                  <c:v>1.0410784331862744</c:v>
                </c:pt>
                <c:pt idx="14">
                  <c:v>1.1154411938823527</c:v>
                </c:pt>
                <c:pt idx="15">
                  <c:v>1.1898039545784311</c:v>
                </c:pt>
                <c:pt idx="16">
                  <c:v>1.2641667152745093</c:v>
                </c:pt>
                <c:pt idx="17">
                  <c:v>1.3385294756078427</c:v>
                </c:pt>
                <c:pt idx="18">
                  <c:v>1.4128922363039211</c:v>
                </c:pt>
                <c:pt idx="19">
                  <c:v>1.4872549969999995</c:v>
                </c:pt>
                <c:pt idx="20">
                  <c:v>1.5616176495980387</c:v>
                </c:pt>
                <c:pt idx="21">
                  <c:v>1.6359804102941171</c:v>
                </c:pt>
                <c:pt idx="22">
                  <c:v>1.7103431709901957</c:v>
                </c:pt>
                <c:pt idx="23">
                  <c:v>1.7847059316862741</c:v>
                </c:pt>
                <c:pt idx="24">
                  <c:v>1.8590685842843131</c:v>
                </c:pt>
                <c:pt idx="25">
                  <c:v>1.9334313449803915</c:v>
                </c:pt>
                <c:pt idx="26">
                  <c:v>2.0077941056764703</c:v>
                </c:pt>
                <c:pt idx="27">
                  <c:v>2.0821568663725487</c:v>
                </c:pt>
                <c:pt idx="28">
                  <c:v>2.1565196267058817</c:v>
                </c:pt>
                <c:pt idx="29">
                  <c:v>2.2308823874019601</c:v>
                </c:pt>
                <c:pt idx="30">
                  <c:v>2.3052451480980385</c:v>
                </c:pt>
                <c:pt idx="31">
                  <c:v>2.3796079087941169</c:v>
                </c:pt>
                <c:pt idx="32">
                  <c:v>2.4539706694901953</c:v>
                </c:pt>
                <c:pt idx="33">
                  <c:v>2.5283334301862741</c:v>
                </c:pt>
                <c:pt idx="34">
                  <c:v>2.6026961908823525</c:v>
                </c:pt>
                <c:pt idx="35">
                  <c:v>2.6770589515784309</c:v>
                </c:pt>
                <c:pt idx="36">
                  <c:v>2.7514217122745093</c:v>
                </c:pt>
                <c:pt idx="37">
                  <c:v>2.8257844729705877</c:v>
                </c:pt>
                <c:pt idx="38">
                  <c:v>2.900147233666666</c:v>
                </c:pt>
                <c:pt idx="39">
                  <c:v>2.974509994362744</c:v>
                </c:pt>
                <c:pt idx="40">
                  <c:v>3.0488725384999991</c:v>
                </c:pt>
                <c:pt idx="41">
                  <c:v>3.1232352991960775</c:v>
                </c:pt>
                <c:pt idx="42">
                  <c:v>3.1975980598921558</c:v>
                </c:pt>
                <c:pt idx="43">
                  <c:v>3.2719608205882342</c:v>
                </c:pt>
                <c:pt idx="44">
                  <c:v>3.3463235812843126</c:v>
                </c:pt>
                <c:pt idx="45">
                  <c:v>3.4206863419803915</c:v>
                </c:pt>
                <c:pt idx="46">
                  <c:v>3.4950491026764698</c:v>
                </c:pt>
                <c:pt idx="47">
                  <c:v>3.5694118633725482</c:v>
                </c:pt>
                <c:pt idx="48">
                  <c:v>3.6437746222549015</c:v>
                </c:pt>
                <c:pt idx="49">
                  <c:v>3.7181371678431359</c:v>
                </c:pt>
                <c:pt idx="50">
                  <c:v>3.7925001450980385</c:v>
                </c:pt>
                <c:pt idx="51">
                  <c:v>3.8668626906862733</c:v>
                </c:pt>
                <c:pt idx="52">
                  <c:v>3.9412256679411759</c:v>
                </c:pt>
                <c:pt idx="53">
                  <c:v>4.01558820990196</c:v>
                </c:pt>
                <c:pt idx="54">
                  <c:v>4.0899511871568617</c:v>
                </c:pt>
                <c:pt idx="55">
                  <c:v>4.1643137327450974</c:v>
                </c:pt>
                <c:pt idx="56">
                  <c:v>4.2386767099999991</c:v>
                </c:pt>
                <c:pt idx="57">
                  <c:v>4.3130392519607827</c:v>
                </c:pt>
                <c:pt idx="58">
                  <c:v>4.3874022292156845</c:v>
                </c:pt>
                <c:pt idx="59">
                  <c:v>4.4617647748039202</c:v>
                </c:pt>
                <c:pt idx="60">
                  <c:v>4.5361277520588219</c:v>
                </c:pt>
                <c:pt idx="61">
                  <c:v>4.6104902976470576</c:v>
                </c:pt>
                <c:pt idx="62">
                  <c:v>4.6848532749019594</c:v>
                </c:pt>
                <c:pt idx="63">
                  <c:v>4.7592158168627439</c:v>
                </c:pt>
                <c:pt idx="64">
                  <c:v>4.8335783624509787</c:v>
                </c:pt>
                <c:pt idx="65">
                  <c:v>4.9079413397058804</c:v>
                </c:pt>
                <c:pt idx="66">
                  <c:v>4.9823038852941162</c:v>
                </c:pt>
                <c:pt idx="67">
                  <c:v>5.0566668589215675</c:v>
                </c:pt>
                <c:pt idx="68">
                  <c:v>5.1310294045098024</c:v>
                </c:pt>
                <c:pt idx="69">
                  <c:v>5.205392381764705</c:v>
                </c:pt>
                <c:pt idx="70">
                  <c:v>5.2797549273529398</c:v>
                </c:pt>
                <c:pt idx="71">
                  <c:v>5.3541179046078424</c:v>
                </c:pt>
                <c:pt idx="72">
                  <c:v>5.428480446568626</c:v>
                </c:pt>
                <c:pt idx="73">
                  <c:v>5.5028434238235278</c:v>
                </c:pt>
                <c:pt idx="74">
                  <c:v>5.5772059694117635</c:v>
                </c:pt>
                <c:pt idx="75">
                  <c:v>5.6515689466666652</c:v>
                </c:pt>
                <c:pt idx="76">
                  <c:v>5.7259314886274497</c:v>
                </c:pt>
                <c:pt idx="77">
                  <c:v>5.8002944658823514</c:v>
                </c:pt>
                <c:pt idx="78">
                  <c:v>5.8746570114705872</c:v>
                </c:pt>
                <c:pt idx="79">
                  <c:v>5.949019988725488</c:v>
                </c:pt>
                <c:pt idx="80">
                  <c:v>6.0233825343137237</c:v>
                </c:pt>
                <c:pt idx="81">
                  <c:v>6.0977450762745082</c:v>
                </c:pt>
                <c:pt idx="82">
                  <c:v>6.1721080535294099</c:v>
                </c:pt>
                <c:pt idx="83">
                  <c:v>6.2464705991176457</c:v>
                </c:pt>
                <c:pt idx="84">
                  <c:v>6.3208335763725474</c:v>
                </c:pt>
                <c:pt idx="85">
                  <c:v>6.395196118333331</c:v>
                </c:pt>
                <c:pt idx="86">
                  <c:v>6.4695590955882336</c:v>
                </c:pt>
                <c:pt idx="87">
                  <c:v>6.5439216411764685</c:v>
                </c:pt>
                <c:pt idx="88">
                  <c:v>6.6182846184313711</c:v>
                </c:pt>
                <c:pt idx="89">
                  <c:v>6.6926471640196059</c:v>
                </c:pt>
                <c:pt idx="90">
                  <c:v>6.7670101412745085</c:v>
                </c:pt>
                <c:pt idx="91">
                  <c:v>6.841372683235293</c:v>
                </c:pt>
                <c:pt idx="92">
                  <c:v>6.9157356604901947</c:v>
                </c:pt>
                <c:pt idx="93">
                  <c:v>7.3455885799019596</c:v>
                </c:pt>
              </c:numCache>
            </c:numRef>
          </c:xVal>
          <c:yVal>
            <c:numRef>
              <c:f>data!$AE$4:$AE$97</c:f>
              <c:numCache>
                <c:formatCode>0.00E+00</c:formatCode>
                <c:ptCount val="94"/>
                <c:pt idx="0">
                  <c:v>1.284266998E-10</c:v>
                </c:pt>
                <c:pt idx="1">
                  <c:v>2.1551136430000001E-9</c:v>
                </c:pt>
                <c:pt idx="2">
                  <c:v>1.8657308590000001E-8</c:v>
                </c:pt>
                <c:pt idx="3">
                  <c:v>1.108325662E-7</c:v>
                </c:pt>
                <c:pt idx="4">
                  <c:v>5.0815987150000003E-7</c:v>
                </c:pt>
                <c:pt idx="5">
                  <c:v>1.9164956480000001E-6</c:v>
                </c:pt>
                <c:pt idx="6">
                  <c:v>6.1903792809999998E-6</c:v>
                </c:pt>
                <c:pt idx="7">
                  <c:v>1.7607944759999998E-5</c:v>
                </c:pt>
                <c:pt idx="8">
                  <c:v>4.5008724559999997E-5</c:v>
                </c:pt>
                <c:pt idx="9" formatCode="General">
                  <c:v>1.049996426E-4</c:v>
                </c:pt>
                <c:pt idx="10" formatCode="General">
                  <c:v>2.2628217989999999E-4</c:v>
                </c:pt>
                <c:pt idx="11" formatCode="General">
                  <c:v>4.5491254419999998E-4</c:v>
                </c:pt>
                <c:pt idx="12" formatCode="General">
                  <c:v>8.6002028550000002E-4</c:v>
                </c:pt>
                <c:pt idx="13" formatCode="General">
                  <c:v>1.539241057E-3</c:v>
                </c:pt>
                <c:pt idx="14" formatCode="General">
                  <c:v>2.622960135E-3</c:v>
                </c:pt>
                <c:pt idx="15" formatCode="General">
                  <c:v>4.2764204549999999E-3</c:v>
                </c:pt>
                <c:pt idx="16" formatCode="General">
                  <c:v>6.6989250480000003E-3</c:v>
                </c:pt>
                <c:pt idx="17" formatCode="General">
                  <c:v>1.011965703E-2</c:v>
                </c:pt>
                <c:pt idx="18" formatCode="General">
                  <c:v>1.479005441E-2</c:v>
                </c:pt>
                <c:pt idx="19" formatCode="General">
                  <c:v>2.0973129199999999E-2</c:v>
                </c:pt>
                <c:pt idx="20" formatCode="General">
                  <c:v>2.893050015E-2</c:v>
                </c:pt>
                <c:pt idx="21" formatCode="General">
                  <c:v>3.8908209649999997E-2</c:v>
                </c:pt>
                <c:pt idx="22" formatCode="General">
                  <c:v>5.1122523840000003E-2</c:v>
                </c:pt>
                <c:pt idx="23" formatCode="General">
                  <c:v>6.5746925770000006E-2</c:v>
                </c:pt>
                <c:pt idx="24" formatCode="General">
                  <c:v>8.2901321350000001E-2</c:v>
                </c:pt>
                <c:pt idx="25" formatCode="General">
                  <c:v>0.10264424229999999</c:v>
                </c:pt>
                <c:pt idx="26" formatCode="General">
                  <c:v>0.12496853619999999</c:v>
                </c:pt>
                <c:pt idx="27" formatCode="General">
                  <c:v>0.1498006284</c:v>
                </c:pt>
                <c:pt idx="28" formatCode="General">
                  <c:v>0.17700327930000001</c:v>
                </c:pt>
                <c:pt idx="29" formatCode="General">
                  <c:v>0.20638123150000001</c:v>
                </c:pt>
                <c:pt idx="30" formatCode="General">
                  <c:v>0.2376894504</c:v>
                </c:pt>
                <c:pt idx="31" formatCode="General">
                  <c:v>0.27064296599999998</c:v>
                </c:pt>
                <c:pt idx="32" formatCode="General">
                  <c:v>0.30492764709999998</c:v>
                </c:pt>
                <c:pt idx="33" formatCode="General">
                  <c:v>0.34021162989999998</c:v>
                </c:pt>
                <c:pt idx="34" formatCode="General">
                  <c:v>0.37615588309999998</c:v>
                </c:pt>
                <c:pt idx="35" formatCode="General">
                  <c:v>0.41242459419999999</c:v>
                </c:pt>
                <c:pt idx="36" formatCode="General">
                  <c:v>0.44869378209999999</c:v>
                </c:pt>
                <c:pt idx="37" formatCode="General">
                  <c:v>0.4846590757</c:v>
                </c:pt>
                <c:pt idx="38" formatCode="General">
                  <c:v>0.52004152540000004</c:v>
                </c:pt>
                <c:pt idx="39" formatCode="General">
                  <c:v>0.55459189409999998</c:v>
                </c:pt>
                <c:pt idx="40" formatCode="General">
                  <c:v>0.58809345960000003</c:v>
                </c:pt>
                <c:pt idx="41" formatCode="General">
                  <c:v>0.62036371229999998</c:v>
                </c:pt>
                <c:pt idx="42" formatCode="General">
                  <c:v>0.65125429629999998</c:v>
                </c:pt>
                <c:pt idx="43" formatCode="General">
                  <c:v>0.68065035340000002</c:v>
                </c:pt>
                <c:pt idx="44" formatCode="General">
                  <c:v>0.70846867560000004</c:v>
                </c:pt>
                <c:pt idx="45" formatCode="General">
                  <c:v>0.73465573790000005</c:v>
                </c:pt>
                <c:pt idx="46" formatCode="General">
                  <c:v>0.75918459890000001</c:v>
                </c:pt>
                <c:pt idx="47" formatCode="General">
                  <c:v>0.78205221889999998</c:v>
                </c:pt>
                <c:pt idx="48" formatCode="General">
                  <c:v>0.80327594280000003</c:v>
                </c:pt>
                <c:pt idx="49" formatCode="General">
                  <c:v>0.82289081809999998</c:v>
                </c:pt>
                <c:pt idx="50" formatCode="General">
                  <c:v>0.84094601869999996</c:v>
                </c:pt>
                <c:pt idx="51" formatCode="General">
                  <c:v>0.85750240089999996</c:v>
                </c:pt>
                <c:pt idx="52" formatCode="General">
                  <c:v>0.87262946370000005</c:v>
                </c:pt>
                <c:pt idx="53" formatCode="General">
                  <c:v>0.88640308379999999</c:v>
                </c:pt>
                <c:pt idx="54" formatCode="General">
                  <c:v>0.89890348909999995</c:v>
                </c:pt>
                <c:pt idx="55" formatCode="General">
                  <c:v>0.91021305320000001</c:v>
                </c:pt>
                <c:pt idx="56" formatCode="General">
                  <c:v>0.92041498420000001</c:v>
                </c:pt>
                <c:pt idx="57" formatCode="General">
                  <c:v>0.92959183450000005</c:v>
                </c:pt>
                <c:pt idx="58" formatCode="General">
                  <c:v>0.93782436849999995</c:v>
                </c:pt>
                <c:pt idx="59" formatCode="General">
                  <c:v>0.94519096609999997</c:v>
                </c:pt>
                <c:pt idx="60" formatCode="General">
                  <c:v>0.95176655050000003</c:v>
                </c:pt>
                <c:pt idx="61" formatCode="General">
                  <c:v>0.95762240890000005</c:v>
                </c:pt>
                <c:pt idx="62" formatCode="General">
                  <c:v>0.96282565590000002</c:v>
                </c:pt>
                <c:pt idx="63" formatCode="General">
                  <c:v>0.96743929390000005</c:v>
                </c:pt>
                <c:pt idx="64" formatCode="General">
                  <c:v>0.97152167560000002</c:v>
                </c:pt>
                <c:pt idx="65" formatCode="General">
                  <c:v>0.97512710089999999</c:v>
                </c:pt>
                <c:pt idx="66" formatCode="General">
                  <c:v>0.97830522060000003</c:v>
                </c:pt>
                <c:pt idx="67" formatCode="General">
                  <c:v>0.98110181090000004</c:v>
                </c:pt>
                <c:pt idx="68" formatCode="General">
                  <c:v>0.98355847600000001</c:v>
                </c:pt>
                <c:pt idx="69" formatCode="General">
                  <c:v>0.98571294549999999</c:v>
                </c:pt>
                <c:pt idx="70" formatCode="General">
                  <c:v>0.98759949209999998</c:v>
                </c:pt>
                <c:pt idx="71" formatCode="General">
                  <c:v>0.98924887179999998</c:v>
                </c:pt>
                <c:pt idx="72" formatCode="General">
                  <c:v>0.99068891999999997</c:v>
                </c:pt>
                <c:pt idx="73" formatCode="General">
                  <c:v>0.99194443229999996</c:v>
                </c:pt>
                <c:pt idx="74" formatCode="General">
                  <c:v>0.99303764100000003</c:v>
                </c:pt>
                <c:pt idx="75" formatCode="General">
                  <c:v>0.99398821589999997</c:v>
                </c:pt>
                <c:pt idx="76" formatCode="General">
                  <c:v>0.99481385950000001</c:v>
                </c:pt>
                <c:pt idx="77" formatCode="General">
                  <c:v>0.99553006889999995</c:v>
                </c:pt>
                <c:pt idx="78" formatCode="General">
                  <c:v>0.99615067239999999</c:v>
                </c:pt>
                <c:pt idx="79" formatCode="General">
                  <c:v>0.99668788909999995</c:v>
                </c:pt>
                <c:pt idx="80" formatCode="General">
                  <c:v>0.99715238809999995</c:v>
                </c:pt>
                <c:pt idx="81" formatCode="General">
                  <c:v>0.99755364660000001</c:v>
                </c:pt>
                <c:pt idx="82" formatCode="General">
                  <c:v>0.99789994959999995</c:v>
                </c:pt>
                <c:pt idx="83" formatCode="General">
                  <c:v>0.99819844960000004</c:v>
                </c:pt>
                <c:pt idx="84" formatCode="General">
                  <c:v>0.99845558400000001</c:v>
                </c:pt>
                <c:pt idx="85" formatCode="General">
                  <c:v>0.99867689609999999</c:v>
                </c:pt>
                <c:pt idx="86" formatCode="General">
                  <c:v>0.99886721369999998</c:v>
                </c:pt>
                <c:pt idx="87" formatCode="General">
                  <c:v>0.99903070930000004</c:v>
                </c:pt>
                <c:pt idx="88" formatCode="General">
                  <c:v>0.9991711378</c:v>
                </c:pt>
                <c:pt idx="89" formatCode="General">
                  <c:v>0.99929153920000002</c:v>
                </c:pt>
                <c:pt idx="90" formatCode="General">
                  <c:v>0.99939483399999995</c:v>
                </c:pt>
                <c:pt idx="91" formatCode="General">
                  <c:v>0.99948328730000002</c:v>
                </c:pt>
                <c:pt idx="92" formatCode="General">
                  <c:v>0.99955898519999997</c:v>
                </c:pt>
                <c:pt idx="93" formatCode="General">
                  <c:v>0.99977946279999996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DF4-478E-AC5B-F1FE89181F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2412943"/>
        <c:axId val="1362416271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S=0.68; C=0.1; No DIff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data!$N$4:$N$71</c15:sqref>
                        </c15:formulaRef>
                      </c:ext>
                    </c:extLst>
                    <c:numCache>
                      <c:formatCode>General</c:formatCode>
                      <c:ptCount val="68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data!$O$4:$O$71</c15:sqref>
                        </c15:formulaRef>
                      </c:ext>
                    </c:extLst>
                    <c:numCache>
                      <c:formatCode>0.00E+00</c:formatCode>
                      <c:ptCount val="68"/>
                      <c:pt idx="0">
                        <c:v>9.0227061269999996E-16</c:v>
                      </c:pt>
                      <c:pt idx="1">
                        <c:v>1.3606917679999999E-14</c:v>
                      </c:pt>
                      <c:pt idx="2">
                        <c:v>8.5572025270000005E-14</c:v>
                      </c:pt>
                      <c:pt idx="3">
                        <c:v>3.3644688059999998E-13</c:v>
                      </c:pt>
                      <c:pt idx="4">
                        <c:v>9.9283070910000004E-13</c:v>
                      </c:pt>
                      <c:pt idx="5">
                        <c:v>2.5901383899999999E-12</c:v>
                      </c:pt>
                      <c:pt idx="6">
                        <c:v>5.7970533759999997E-12</c:v>
                      </c:pt>
                      <c:pt idx="7">
                        <c:v>1.1685198820000001E-11</c:v>
                      </c:pt>
                      <c:pt idx="8">
                        <c:v>2.2464594420000001E-11</c:v>
                      </c:pt>
                      <c:pt idx="9">
                        <c:v>3.7778002949999997E-11</c:v>
                      </c:pt>
                      <c:pt idx="10">
                        <c:v>7.3337079460000001E-11</c:v>
                      </c:pt>
                      <c:pt idx="11">
                        <c:v>2.3342144879999999E-10</c:v>
                      </c:pt>
                      <c:pt idx="12">
                        <c:v>9.3692920089999995E-10</c:v>
                      </c:pt>
                      <c:pt idx="13">
                        <c:v>3.8906655670000001E-9</c:v>
                      </c:pt>
                      <c:pt idx="14">
                        <c:v>1.5848234720000001E-8</c:v>
                      </c:pt>
                      <c:pt idx="15">
                        <c:v>6.2285494100000005E-8</c:v>
                      </c:pt>
                      <c:pt idx="16">
                        <c:v>2.2813216560000001E-7</c:v>
                      </c:pt>
                      <c:pt idx="17">
                        <c:v>7.7115146270000002E-7</c:v>
                      </c:pt>
                      <c:pt idx="18">
                        <c:v>2.3975335350000001E-6</c:v>
                      </c:pt>
                      <c:pt idx="19">
                        <c:v>6.8972585720000001E-6</c:v>
                      </c:pt>
                      <c:pt idx="20">
                        <c:v>1.8467908379999998E-5</c:v>
                      </c:pt>
                      <c:pt idx="21">
                        <c:v>4.6246837879999998E-5</c:v>
                      </c:pt>
                      <c:pt idx="22" formatCode="General">
                        <c:v>1.087541968E-4</c:v>
                      </c:pt>
                      <c:pt idx="23" formatCode="General">
                        <c:v>2.410435554E-4</c:v>
                      </c:pt>
                      <c:pt idx="24" formatCode="General">
                        <c:v>5.0523772369999995E-4</c:v>
                      </c:pt>
                      <c:pt idx="25" formatCode="General">
                        <c:v>1.0046700480000001E-3</c:v>
                      </c:pt>
                      <c:pt idx="26" formatCode="General">
                        <c:v>1.9009914249999999E-3</c:v>
                      </c:pt>
                      <c:pt idx="27" formatCode="General">
                        <c:v>3.432402154E-3</c:v>
                      </c:pt>
                      <c:pt idx="28" formatCode="General">
                        <c:v>5.9298602860000001E-3</c:v>
                      </c:pt>
                      <c:pt idx="29" formatCode="General">
                        <c:v>9.8270662130000002E-3</c:v>
                      </c:pt>
                      <c:pt idx="30" formatCode="General">
                        <c:v>1.5659676859999999E-2</c:v>
                      </c:pt>
                      <c:pt idx="31" formatCode="General">
                        <c:v>2.4049874400000001E-2</c:v>
                      </c:pt>
                      <c:pt idx="32" formatCode="General">
                        <c:v>3.5674236710000001E-2</c:v>
                      </c:pt>
                      <c:pt idx="33" formatCode="General">
                        <c:v>5.1215562970000003E-2</c:v>
                      </c:pt>
                      <c:pt idx="34" formatCode="General">
                        <c:v>7.1302488450000007E-2</c:v>
                      </c:pt>
                      <c:pt idx="35" formatCode="General">
                        <c:v>9.6443481740000003E-2</c:v>
                      </c:pt>
                      <c:pt idx="36" formatCode="General">
                        <c:v>0.12696376440000001</c:v>
                      </c:pt>
                      <c:pt idx="37" formatCode="General">
                        <c:v>0.1629538834</c:v>
                      </c:pt>
                      <c:pt idx="38" formatCode="General">
                        <c:v>0.20423774419999999</c:v>
                      </c:pt>
                      <c:pt idx="39" formatCode="General">
                        <c:v>0.25036492939999999</c:v>
                      </c:pt>
                      <c:pt idx="40" formatCode="General">
                        <c:v>0.30062884090000003</c:v>
                      </c:pt>
                      <c:pt idx="41" formatCode="General">
                        <c:v>0.35410872100000002</c:v>
                      </c:pt>
                      <c:pt idx="42" formatCode="General">
                        <c:v>0.4097299874</c:v>
                      </c:pt>
                      <c:pt idx="43" formatCode="General">
                        <c:v>0.4663359225</c:v>
                      </c:pt>
                      <c:pt idx="44" formatCode="General">
                        <c:v>0.52276235820000005</c:v>
                      </c:pt>
                      <c:pt idx="45" formatCode="General">
                        <c:v>0.57790744299999997</c:v>
                      </c:pt>
                      <c:pt idx="46" formatCode="General">
                        <c:v>0.63079047200000005</c:v>
                      </c:pt>
                      <c:pt idx="47" formatCode="General">
                        <c:v>0.68059527870000003</c:v>
                      </c:pt>
                      <c:pt idx="48" formatCode="General">
                        <c:v>0.72669649120000002</c:v>
                      </c:pt>
                      <c:pt idx="49" formatCode="General">
                        <c:v>0.76866871120000002</c:v>
                      </c:pt>
                      <c:pt idx="50" formatCode="General">
                        <c:v>0.80628055330000004</c:v>
                      </c:pt>
                      <c:pt idx="51" formatCode="General">
                        <c:v>0.83947670460000001</c:v>
                      </c:pt>
                      <c:pt idx="52" formatCode="General">
                        <c:v>0.8683521152</c:v>
                      </c:pt>
                      <c:pt idx="53" formatCode="General">
                        <c:v>0.8931206465</c:v>
                      </c:pt>
                      <c:pt idx="54" formatCode="General">
                        <c:v>0.91408371929999999</c:v>
                      </c:pt>
                      <c:pt idx="55" formatCode="General">
                        <c:v>0.93159919980000006</c:v>
                      </c:pt>
                      <c:pt idx="56" formatCode="General">
                        <c:v>0.94605451819999997</c:v>
                      </c:pt>
                      <c:pt idx="57" formatCode="General">
                        <c:v>0.95784348249999995</c:v>
                      </c:pt>
                      <c:pt idx="58" formatCode="General">
                        <c:v>0.96734899279999997</c:v>
                      </c:pt>
                      <c:pt idx="59" formatCode="General">
                        <c:v>0.97492963079999995</c:v>
                      </c:pt>
                      <c:pt idx="60" formatCode="General">
                        <c:v>0.98091191050000004</c:v>
                      </c:pt>
                      <c:pt idx="61" formatCode="General">
                        <c:v>0.98558527230000004</c:v>
                      </c:pt>
                      <c:pt idx="62" formatCode="General">
                        <c:v>0.98920053240000005</c:v>
                      </c:pt>
                      <c:pt idx="63" formatCode="General">
                        <c:v>0.99197107549999997</c:v>
                      </c:pt>
                      <c:pt idx="64" formatCode="General">
                        <c:v>0.99407511950000005</c:v>
                      </c:pt>
                      <c:pt idx="65" formatCode="General">
                        <c:v>0.99565917250000002</c:v>
                      </c:pt>
                      <c:pt idx="66" formatCode="General">
                        <c:v>0.99684172869999998</c:v>
                      </c:pt>
                      <c:pt idx="67" formatCode="General">
                        <c:v>0.99771749970000001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7DF4-478E-AC5B-F1FE89181F42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S=0.68; C=0.01; No DIff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data!$R$4:$R$82</c15:sqref>
                        </c15:formulaRef>
                      </c:ext>
                    </c:extLst>
                    <c:numCache>
                      <c:formatCode>General</c:formatCode>
                      <c:ptCount val="79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  <c:pt idx="68">
                        <c:v>5.1310294045098024</c:v>
                      </c:pt>
                      <c:pt idx="69">
                        <c:v>5.205392381764705</c:v>
                      </c:pt>
                      <c:pt idx="70">
                        <c:v>5.2797549273529398</c:v>
                      </c:pt>
                      <c:pt idx="71">
                        <c:v>5.3541179046078424</c:v>
                      </c:pt>
                      <c:pt idx="72">
                        <c:v>5.428480446568626</c:v>
                      </c:pt>
                      <c:pt idx="73">
                        <c:v>5.5028434238235278</c:v>
                      </c:pt>
                      <c:pt idx="74">
                        <c:v>5.5772059694117635</c:v>
                      </c:pt>
                      <c:pt idx="75">
                        <c:v>5.6515689466666652</c:v>
                      </c:pt>
                      <c:pt idx="76">
                        <c:v>5.7259314886274497</c:v>
                      </c:pt>
                      <c:pt idx="77">
                        <c:v>5.8002944658823514</c:v>
                      </c:pt>
                      <c:pt idx="78">
                        <c:v>5.8746570114705872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data!$S$4:$S$82</c15:sqref>
                        </c15:formulaRef>
                      </c:ext>
                    </c:extLst>
                    <c:numCache>
                      <c:formatCode>0.00E+00</c:formatCode>
                      <c:ptCount val="79"/>
                      <c:pt idx="0">
                        <c:v>-1.1955994459999999E-16</c:v>
                      </c:pt>
                      <c:pt idx="1">
                        <c:v>-3.9155186560000003E-17</c:v>
                      </c:pt>
                      <c:pt idx="2">
                        <c:v>1.3950049250000001E-15</c:v>
                      </c:pt>
                      <c:pt idx="3">
                        <c:v>9.6547017610000005E-15</c:v>
                      </c:pt>
                      <c:pt idx="4">
                        <c:v>3.9761186830000002E-14</c:v>
                      </c:pt>
                      <c:pt idx="5">
                        <c:v>1.2439505530000001E-13</c:v>
                      </c:pt>
                      <c:pt idx="6">
                        <c:v>3.2569156790000002E-13</c:v>
                      </c:pt>
                      <c:pt idx="7">
                        <c:v>7.6330939180000002E-13</c:v>
                      </c:pt>
                      <c:pt idx="8">
                        <c:v>1.64415378E-12</c:v>
                      </c:pt>
                      <c:pt idx="9">
                        <c:v>3.2445897099999999E-12</c:v>
                      </c:pt>
                      <c:pt idx="10">
                        <c:v>5.8039029310000002E-12</c:v>
                      </c:pt>
                      <c:pt idx="11">
                        <c:v>9.8707543870000002E-12</c:v>
                      </c:pt>
                      <c:pt idx="12">
                        <c:v>1.5763430489999999E-11</c:v>
                      </c:pt>
                      <c:pt idx="13">
                        <c:v>2.3062982079999999E-11</c:v>
                      </c:pt>
                      <c:pt idx="14">
                        <c:v>4.0933929859999999E-11</c:v>
                      </c:pt>
                      <c:pt idx="15">
                        <c:v>7.5649292390000004E-11</c:v>
                      </c:pt>
                      <c:pt idx="16">
                        <c:v>1.312796677E-10</c:v>
                      </c:pt>
                      <c:pt idx="17">
                        <c:v>3.5009400930000001E-10</c:v>
                      </c:pt>
                      <c:pt idx="18">
                        <c:v>6.1314525679999997E-10</c:v>
                      </c:pt>
                      <c:pt idx="19">
                        <c:v>9.1899715619999999E-10</c:v>
                      </c:pt>
                      <c:pt idx="20">
                        <c:v>1.3523374639999999E-9</c:v>
                      </c:pt>
                      <c:pt idx="21">
                        <c:v>2.851411773E-9</c:v>
                      </c:pt>
                      <c:pt idx="22">
                        <c:v>9.6341583600000003E-9</c:v>
                      </c:pt>
                      <c:pt idx="23">
                        <c:v>4.0887105259999997E-8</c:v>
                      </c:pt>
                      <c:pt idx="24">
                        <c:v>1.5900450019999999E-7</c:v>
                      </c:pt>
                      <c:pt idx="25">
                        <c:v>5.2402543819999997E-7</c:v>
                      </c:pt>
                      <c:pt idx="26">
                        <c:v>1.5574755709999999E-6</c:v>
                      </c:pt>
                      <c:pt idx="27">
                        <c:v>4.2767001099999998E-6</c:v>
                      </c:pt>
                      <c:pt idx="28">
                        <c:v>1.0973260030000001E-5</c:v>
                      </c:pt>
                      <c:pt idx="29">
                        <c:v>2.6488711229999999E-5</c:v>
                      </c:pt>
                      <c:pt idx="30">
                        <c:v>6.031597877E-5</c:v>
                      </c:pt>
                      <c:pt idx="31" formatCode="General">
                        <c:v>1.3012072299999999E-4</c:v>
                      </c:pt>
                      <c:pt idx="32" formatCode="General">
                        <c:v>2.6681891180000002E-4</c:v>
                      </c:pt>
                      <c:pt idx="33" formatCode="General">
                        <c:v>5.2154500739999999E-4</c:v>
                      </c:pt>
                      <c:pt idx="34" formatCode="General">
                        <c:v>9.7449909660000001E-4</c:v>
                      </c:pt>
                      <c:pt idx="35" formatCode="General">
                        <c:v>1.744768233E-3</c:v>
                      </c:pt>
                      <c:pt idx="36" formatCode="General">
                        <c:v>3.0008482279999999E-3</c:v>
                      </c:pt>
                      <c:pt idx="37" formatCode="General">
                        <c:v>4.9695922060000002E-3</c:v>
                      </c:pt>
                      <c:pt idx="38" formatCode="General">
                        <c:v>7.9419240359999994E-3</c:v>
                      </c:pt>
                      <c:pt idx="39" formatCode="General">
                        <c:v>1.2273238969999999E-2</c:v>
                      </c:pt>
                      <c:pt idx="40" formatCode="General">
                        <c:v>1.837671548E-2</c:v>
                      </c:pt>
                      <c:pt idx="41" formatCode="General">
                        <c:v>2.6708494869999998E-2</c:v>
                      </c:pt>
                      <c:pt idx="42" formatCode="General">
                        <c:v>3.7744697180000002E-2</c:v>
                      </c:pt>
                      <c:pt idx="43" formatCode="General">
                        <c:v>5.1951456819999998E-2</c:v>
                      </c:pt>
                      <c:pt idx="44" formatCode="General">
                        <c:v>6.9750361139999995E-2</c:v>
                      </c:pt>
                      <c:pt idx="45" formatCode="General">
                        <c:v>9.148256481E-2</c:v>
                      </c:pt>
                      <c:pt idx="46" formatCode="General">
                        <c:v>0.11737534400000001</c:v>
                      </c:pt>
                      <c:pt idx="47" formatCode="General">
                        <c:v>0.1475148201</c:v>
                      </c:pt>
                      <c:pt idx="48" formatCode="General">
                        <c:v>0.1818279773</c:v>
                      </c:pt>
                      <c:pt idx="49" formatCode="General">
                        <c:v>0.2200759947</c:v>
                      </c:pt>
                      <c:pt idx="50" formatCode="General">
                        <c:v>0.26186010240000002</c:v>
                      </c:pt>
                      <c:pt idx="51" formatCode="General">
                        <c:v>0.30663830040000001</c:v>
                      </c:pt>
                      <c:pt idx="52" formatCode="General">
                        <c:v>0.35375285150000002</c:v>
                      </c:pt>
                      <c:pt idx="53" formatCode="General">
                        <c:v>0.40246453879999999</c:v>
                      </c:pt>
                      <c:pt idx="54" formatCode="General">
                        <c:v>0.45199087259999998</c:v>
                      </c:pt>
                      <c:pt idx="55" formatCode="General">
                        <c:v>0.50154507159999995</c:v>
                      </c:pt>
                      <c:pt idx="56" formatCode="General">
                        <c:v>0.55037266019999997</c:v>
                      </c:pt>
                      <c:pt idx="57" formatCode="General">
                        <c:v>0.5977828503</c:v>
                      </c:pt>
                      <c:pt idx="58" formatCode="General">
                        <c:v>0.64317333700000001</c:v>
                      </c:pt>
                      <c:pt idx="59" formatCode="General">
                        <c:v>0.68604773279999998</c:v>
                      </c:pt>
                      <c:pt idx="60" formatCode="General">
                        <c:v>0.72602462769999998</c:v>
                      </c:pt>
                      <c:pt idx="61" formatCode="General">
                        <c:v>0.76283943649999997</c:v>
                      </c:pt>
                      <c:pt idx="62" formatCode="General">
                        <c:v>0.79634010789999998</c:v>
                      </c:pt>
                      <c:pt idx="63" formatCode="General">
                        <c:v>0.82647728919999996</c:v>
                      </c:pt>
                      <c:pt idx="64" formatCode="General">
                        <c:v>0.85329157109999998</c:v>
                      </c:pt>
                      <c:pt idx="65" formatCode="General">
                        <c:v>0.87689757349999997</c:v>
                      </c:pt>
                      <c:pt idx="66" formatCode="General">
                        <c:v>0.89746820930000004</c:v>
                      </c:pt>
                      <c:pt idx="67" formatCode="General">
                        <c:v>0.91521865130000002</c:v>
                      </c:pt>
                      <c:pt idx="68" formatCode="General">
                        <c:v>0.93039125199999995</c:v>
                      </c:pt>
                      <c:pt idx="69" formatCode="General">
                        <c:v>0.94324278829999997</c:v>
                      </c:pt>
                      <c:pt idx="70" formatCode="General">
                        <c:v>0.95403289790000001</c:v>
                      </c:pt>
                      <c:pt idx="71" formatCode="General">
                        <c:v>0.96301615240000005</c:v>
                      </c:pt>
                      <c:pt idx="72" formatCode="General">
                        <c:v>0.97043412920000005</c:v>
                      </c:pt>
                      <c:pt idx="73" formatCode="General">
                        <c:v>0.97651153800000001</c:v>
                      </c:pt>
                      <c:pt idx="74" formatCode="General">
                        <c:v>0.9814528227</c:v>
                      </c:pt>
                      <c:pt idx="75" formatCode="General">
                        <c:v>0.98544096950000004</c:v>
                      </c:pt>
                      <c:pt idx="76" formatCode="General">
                        <c:v>0.98863708969999997</c:v>
                      </c:pt>
                      <c:pt idx="77" formatCode="General">
                        <c:v>0.99118101599999997</c:v>
                      </c:pt>
                      <c:pt idx="78" formatCode="General">
                        <c:v>0.99319237469999999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7DF4-478E-AC5B-F1FE89181F42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S=0.68; C=0.01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data!$V$4:$V$97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  <c:pt idx="68">
                        <c:v>5.1310294045098024</c:v>
                      </c:pt>
                      <c:pt idx="69">
                        <c:v>5.205392381764705</c:v>
                      </c:pt>
                      <c:pt idx="70">
                        <c:v>5.2797549273529398</c:v>
                      </c:pt>
                      <c:pt idx="71">
                        <c:v>5.3541179046078424</c:v>
                      </c:pt>
                      <c:pt idx="72">
                        <c:v>5.428480446568626</c:v>
                      </c:pt>
                      <c:pt idx="73">
                        <c:v>5.5028434238235278</c:v>
                      </c:pt>
                      <c:pt idx="74">
                        <c:v>5.5772059694117635</c:v>
                      </c:pt>
                      <c:pt idx="75">
                        <c:v>5.6515689466666652</c:v>
                      </c:pt>
                      <c:pt idx="76">
                        <c:v>5.7259314886274497</c:v>
                      </c:pt>
                      <c:pt idx="77">
                        <c:v>5.8002944658823514</c:v>
                      </c:pt>
                      <c:pt idx="78">
                        <c:v>5.8746570114705872</c:v>
                      </c:pt>
                      <c:pt idx="79">
                        <c:v>5.949019988725488</c:v>
                      </c:pt>
                      <c:pt idx="80">
                        <c:v>6.0233825343137237</c:v>
                      </c:pt>
                      <c:pt idx="81">
                        <c:v>6.0977450762745082</c:v>
                      </c:pt>
                      <c:pt idx="82">
                        <c:v>6.1721080535294099</c:v>
                      </c:pt>
                      <c:pt idx="83">
                        <c:v>6.2464705991176457</c:v>
                      </c:pt>
                      <c:pt idx="84">
                        <c:v>6.3208335763725474</c:v>
                      </c:pt>
                      <c:pt idx="85">
                        <c:v>6.395196118333331</c:v>
                      </c:pt>
                      <c:pt idx="86">
                        <c:v>6.4695590955882336</c:v>
                      </c:pt>
                      <c:pt idx="87">
                        <c:v>6.5439216411764685</c:v>
                      </c:pt>
                      <c:pt idx="88">
                        <c:v>6.6182846184313711</c:v>
                      </c:pt>
                      <c:pt idx="89">
                        <c:v>6.6926471640196059</c:v>
                      </c:pt>
                      <c:pt idx="90">
                        <c:v>6.7670101412745085</c:v>
                      </c:pt>
                      <c:pt idx="91">
                        <c:v>6.841372683235293</c:v>
                      </c:pt>
                      <c:pt idx="92">
                        <c:v>6.9157356604901947</c:v>
                      </c:pt>
                      <c:pt idx="93">
                        <c:v>7.3455885799019596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data!$W$4:$W$97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7.4514222920000003E-13</c:v>
                      </c:pt>
                      <c:pt idx="1">
                        <c:v>9.8111987279999992E-12</c:v>
                      </c:pt>
                      <c:pt idx="2">
                        <c:v>6.9118342990000003E-11</c:v>
                      </c:pt>
                      <c:pt idx="3">
                        <c:v>3.9673800359999999E-10</c:v>
                      </c:pt>
                      <c:pt idx="4">
                        <c:v>2.0971946399999999E-9</c:v>
                      </c:pt>
                      <c:pt idx="5">
                        <c:v>9.2521901250000005E-9</c:v>
                      </c:pt>
                      <c:pt idx="6">
                        <c:v>3.4982747369999997E-8</c:v>
                      </c:pt>
                      <c:pt idx="7">
                        <c:v>1.163191143E-7</c:v>
                      </c:pt>
                      <c:pt idx="8">
                        <c:v>3.4689725230000001E-7</c:v>
                      </c:pt>
                      <c:pt idx="9">
                        <c:v>9.4212401789999996E-7</c:v>
                      </c:pt>
                      <c:pt idx="10">
                        <c:v>2.3582301759999999E-6</c:v>
                      </c:pt>
                      <c:pt idx="11">
                        <c:v>5.4933989299999999E-6</c:v>
                      </c:pt>
                      <c:pt idx="12">
                        <c:v>1.200413499E-5</c:v>
                      </c:pt>
                      <c:pt idx="13">
                        <c:v>2.4771083190000001E-5</c:v>
                      </c:pt>
                      <c:pt idx="14">
                        <c:v>4.8543326560000001E-5</c:v>
                      </c:pt>
                      <c:pt idx="15">
                        <c:v>9.0778215959999995E-5</c:v>
                      </c:pt>
                      <c:pt idx="16" formatCode="General">
                        <c:v>1.6267360479999999E-4</c:v>
                      </c:pt>
                      <c:pt idx="17" formatCode="General">
                        <c:v>2.8036383450000003E-4</c:v>
                      </c:pt>
                      <c:pt idx="18" formatCode="General">
                        <c:v>4.6622153599999998E-4</c:v>
                      </c:pt>
                      <c:pt idx="19" formatCode="General">
                        <c:v>7.5017951890000002E-4</c:v>
                      </c:pt>
                      <c:pt idx="20" formatCode="General">
                        <c:v>1.1709638639999999E-3</c:v>
                      </c:pt>
                      <c:pt idx="21" formatCode="General">
                        <c:v>1.7771152780000001E-3</c:v>
                      </c:pt>
                      <c:pt idx="22" formatCode="General">
                        <c:v>2.627675189E-3</c:v>
                      </c:pt>
                      <c:pt idx="23" formatCode="General">
                        <c:v>3.7924230559999998E-3</c:v>
                      </c:pt>
                      <c:pt idx="24" formatCode="General">
                        <c:v>5.3515769539999999E-3</c:v>
                      </c:pt>
                      <c:pt idx="25" formatCode="General">
                        <c:v>7.3949047360000004E-3</c:v>
                      </c:pt>
                      <c:pt idx="26" formatCode="General">
                        <c:v>1.002025604E-2</c:v>
                      </c:pt>
                      <c:pt idx="27" formatCode="General">
                        <c:v>1.3331404890000001E-2</c:v>
                      </c:pt>
                      <c:pt idx="28" formatCode="General">
                        <c:v>1.7435638230000002E-2</c:v>
                      </c:pt>
                      <c:pt idx="29" formatCode="General">
                        <c:v>2.2440683100000001E-2</c:v>
                      </c:pt>
                      <c:pt idx="30" formatCode="General">
                        <c:v>2.8451714659999999E-2</c:v>
                      </c:pt>
                      <c:pt idx="31" formatCode="General">
                        <c:v>3.5567820069999999E-2</c:v>
                      </c:pt>
                      <c:pt idx="32" formatCode="General">
                        <c:v>4.3878946449999998E-2</c:v>
                      </c:pt>
                      <c:pt idx="33" formatCode="General">
                        <c:v>5.3462874139999998E-2</c:v>
                      </c:pt>
                      <c:pt idx="34" formatCode="General">
                        <c:v>6.4382597799999997E-2</c:v>
                      </c:pt>
                      <c:pt idx="35" formatCode="General">
                        <c:v>7.6684117319999995E-2</c:v>
                      </c:pt>
                      <c:pt idx="36" formatCode="General">
                        <c:v>9.0394817289999999E-2</c:v>
                      </c:pt>
                      <c:pt idx="37" formatCode="General">
                        <c:v>0.10552243140000001</c:v>
                      </c:pt>
                      <c:pt idx="38" formatCode="General">
                        <c:v>0.1220546141</c:v>
                      </c:pt>
                      <c:pt idx="39" formatCode="General">
                        <c:v>0.13995908200000001</c:v>
                      </c:pt>
                      <c:pt idx="40" formatCode="General">
                        <c:v>0.15918438139999999</c:v>
                      </c:pt>
                      <c:pt idx="41" formatCode="General">
                        <c:v>0.1796610951</c:v>
                      </c:pt>
                      <c:pt idx="42" formatCode="General">
                        <c:v>0.20130351190000001</c:v>
                      </c:pt>
                      <c:pt idx="43" formatCode="General">
                        <c:v>0.22401161489999999</c:v>
                      </c:pt>
                      <c:pt idx="44" formatCode="General">
                        <c:v>0.24767334760000001</c:v>
                      </c:pt>
                      <c:pt idx="45" formatCode="General">
                        <c:v>0.27216696740000001</c:v>
                      </c:pt>
                      <c:pt idx="46" formatCode="General">
                        <c:v>0.29736357930000001</c:v>
                      </c:pt>
                      <c:pt idx="47" formatCode="General">
                        <c:v>0.32312971350000003</c:v>
                      </c:pt>
                      <c:pt idx="48" formatCode="General">
                        <c:v>0.34932938219999998</c:v>
                      </c:pt>
                      <c:pt idx="49" formatCode="General">
                        <c:v>0.37582674620000001</c:v>
                      </c:pt>
                      <c:pt idx="50" formatCode="General">
                        <c:v>0.40248802299999997</c:v>
                      </c:pt>
                      <c:pt idx="51" formatCode="General">
                        <c:v>0.42918330430000001</c:v>
                      </c:pt>
                      <c:pt idx="52" formatCode="General">
                        <c:v>0.45578828449999997</c:v>
                      </c:pt>
                      <c:pt idx="53" formatCode="General">
                        <c:v>0.48218554260000002</c:v>
                      </c:pt>
                      <c:pt idx="54" formatCode="General">
                        <c:v>0.50826573370000006</c:v>
                      </c:pt>
                      <c:pt idx="55" formatCode="General">
                        <c:v>0.53392845389999999</c:v>
                      </c:pt>
                      <c:pt idx="56" formatCode="General">
                        <c:v>0.55908268689999996</c:v>
                      </c:pt>
                      <c:pt idx="57" formatCode="General">
                        <c:v>0.58364742989999996</c:v>
                      </c:pt>
                      <c:pt idx="58" formatCode="General">
                        <c:v>0.60755175350000001</c:v>
                      </c:pt>
                      <c:pt idx="59" formatCode="General">
                        <c:v>0.63073474169999999</c:v>
                      </c:pt>
                      <c:pt idx="60" formatCode="General">
                        <c:v>0.65314543250000001</c:v>
                      </c:pt>
                      <c:pt idx="61" formatCode="General">
                        <c:v>0.67474240060000001</c:v>
                      </c:pt>
                      <c:pt idx="62" formatCode="General">
                        <c:v>0.69549345969999998</c:v>
                      </c:pt>
                      <c:pt idx="63" formatCode="General">
                        <c:v>0.71537506579999999</c:v>
                      </c:pt>
                      <c:pt idx="64" formatCode="General">
                        <c:v>0.7343716025</c:v>
                      </c:pt>
                      <c:pt idx="65" formatCode="General">
                        <c:v>0.75247502330000005</c:v>
                      </c:pt>
                      <c:pt idx="66" formatCode="General">
                        <c:v>0.76968407630000002</c:v>
                      </c:pt>
                      <c:pt idx="67" formatCode="General">
                        <c:v>0.78600347039999996</c:v>
                      </c:pt>
                      <c:pt idx="68" formatCode="General">
                        <c:v>0.80144345760000002</c:v>
                      </c:pt>
                      <c:pt idx="69" formatCode="General">
                        <c:v>0.816018939</c:v>
                      </c:pt>
                      <c:pt idx="70" formatCode="General">
                        <c:v>0.82974892850000004</c:v>
                      </c:pt>
                      <c:pt idx="71" formatCode="General">
                        <c:v>0.84265595670000004</c:v>
                      </c:pt>
                      <c:pt idx="72" formatCode="General">
                        <c:v>0.8547653556</c:v>
                      </c:pt>
                      <c:pt idx="73" formatCode="General">
                        <c:v>0.86610484119999998</c:v>
                      </c:pt>
                      <c:pt idx="74" formatCode="General">
                        <c:v>0.87670397759999996</c:v>
                      </c:pt>
                      <c:pt idx="75" formatCode="General">
                        <c:v>0.88659363989999995</c:v>
                      </c:pt>
                      <c:pt idx="76" formatCode="General">
                        <c:v>0.89580571649999996</c:v>
                      </c:pt>
                      <c:pt idx="77" formatCode="General">
                        <c:v>0.9043726325</c:v>
                      </c:pt>
                      <c:pt idx="78" formatCode="General">
                        <c:v>0.91232699159999997</c:v>
                      </c:pt>
                      <c:pt idx="79" formatCode="General">
                        <c:v>0.91970139740000001</c:v>
                      </c:pt>
                      <c:pt idx="80" formatCode="General">
                        <c:v>0.92652815580000003</c:v>
                      </c:pt>
                      <c:pt idx="81" formatCode="General">
                        <c:v>0.93283903599999995</c:v>
                      </c:pt>
                      <c:pt idx="82" formatCode="General">
                        <c:v>0.93866509200000003</c:v>
                      </c:pt>
                      <c:pt idx="83" formatCode="General">
                        <c:v>0.9440364242</c:v>
                      </c:pt>
                      <c:pt idx="84" formatCode="General">
                        <c:v>0.94898235799999997</c:v>
                      </c:pt>
                      <c:pt idx="85" formatCode="General">
                        <c:v>0.95353084799999999</c:v>
                      </c:pt>
                      <c:pt idx="86" formatCode="General">
                        <c:v>0.95770907400000005</c:v>
                      </c:pt>
                      <c:pt idx="87" formatCode="General">
                        <c:v>0.9615426064</c:v>
                      </c:pt>
                      <c:pt idx="88" formatCode="General">
                        <c:v>0.96505612129999996</c:v>
                      </c:pt>
                      <c:pt idx="89" formatCode="General">
                        <c:v>0.96827280520000003</c:v>
                      </c:pt>
                      <c:pt idx="90" formatCode="General">
                        <c:v>0.9712147713</c:v>
                      </c:pt>
                      <c:pt idx="91" formatCode="General">
                        <c:v>0.97390276190000002</c:v>
                      </c:pt>
                      <c:pt idx="92" formatCode="General">
                        <c:v>0.97635626789999996</c:v>
                      </c:pt>
                      <c:pt idx="93" formatCode="General">
                        <c:v>0.98536634450000005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7DF4-478E-AC5B-F1FE89181F42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S=0.68; C=0.1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data!$Z$4:$Z$97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7.4362747165686249E-2</c:v>
                      </c:pt>
                      <c:pt idx="1">
                        <c:v>0.14872549429509799</c:v>
                      </c:pt>
                      <c:pt idx="2">
                        <c:v>0.22308824146078426</c:v>
                      </c:pt>
                      <c:pt idx="3">
                        <c:v>0.29745098859019597</c:v>
                      </c:pt>
                      <c:pt idx="4">
                        <c:v>0.37181374943137246</c:v>
                      </c:pt>
                      <c:pt idx="5">
                        <c:v>0.44617648292156853</c:v>
                      </c:pt>
                      <c:pt idx="6">
                        <c:v>0.52053921641176459</c:v>
                      </c:pt>
                      <c:pt idx="7">
                        <c:v>0.59490197710784298</c:v>
                      </c:pt>
                      <c:pt idx="8">
                        <c:v>0.66926473780392137</c:v>
                      </c:pt>
                      <c:pt idx="9">
                        <c:v>0.74362749849999976</c:v>
                      </c:pt>
                      <c:pt idx="10">
                        <c:v>0.81799020514705856</c:v>
                      </c:pt>
                      <c:pt idx="11">
                        <c:v>0.89235296584313706</c:v>
                      </c:pt>
                      <c:pt idx="12">
                        <c:v>0.96671567249019574</c:v>
                      </c:pt>
                      <c:pt idx="13">
                        <c:v>1.0410784331862744</c:v>
                      </c:pt>
                      <c:pt idx="14">
                        <c:v>1.1154411938823527</c:v>
                      </c:pt>
                      <c:pt idx="15">
                        <c:v>1.1898039545784311</c:v>
                      </c:pt>
                      <c:pt idx="16">
                        <c:v>1.2641667152745093</c:v>
                      </c:pt>
                      <c:pt idx="17">
                        <c:v>1.3385294756078427</c:v>
                      </c:pt>
                      <c:pt idx="18">
                        <c:v>1.4128922363039211</c:v>
                      </c:pt>
                      <c:pt idx="19">
                        <c:v>1.4872549969999995</c:v>
                      </c:pt>
                      <c:pt idx="20">
                        <c:v>1.5616176495980387</c:v>
                      </c:pt>
                      <c:pt idx="21">
                        <c:v>1.6359804102941171</c:v>
                      </c:pt>
                      <c:pt idx="22">
                        <c:v>1.7103431709901957</c:v>
                      </c:pt>
                      <c:pt idx="23">
                        <c:v>1.7847059316862741</c:v>
                      </c:pt>
                      <c:pt idx="24">
                        <c:v>1.8590685842843131</c:v>
                      </c:pt>
                      <c:pt idx="25">
                        <c:v>1.9334313449803915</c:v>
                      </c:pt>
                      <c:pt idx="26">
                        <c:v>2.0077941056764703</c:v>
                      </c:pt>
                      <c:pt idx="27">
                        <c:v>2.0821568663725487</c:v>
                      </c:pt>
                      <c:pt idx="28">
                        <c:v>2.1565196267058817</c:v>
                      </c:pt>
                      <c:pt idx="29">
                        <c:v>2.2308823874019601</c:v>
                      </c:pt>
                      <c:pt idx="30">
                        <c:v>2.3052451480980385</c:v>
                      </c:pt>
                      <c:pt idx="31">
                        <c:v>2.3796079087941169</c:v>
                      </c:pt>
                      <c:pt idx="32">
                        <c:v>2.4539706694901953</c:v>
                      </c:pt>
                      <c:pt idx="33">
                        <c:v>2.5283334301862741</c:v>
                      </c:pt>
                      <c:pt idx="34">
                        <c:v>2.6026961908823525</c:v>
                      </c:pt>
                      <c:pt idx="35">
                        <c:v>2.6770589515784309</c:v>
                      </c:pt>
                      <c:pt idx="36">
                        <c:v>2.7514217122745093</c:v>
                      </c:pt>
                      <c:pt idx="37">
                        <c:v>2.8257844729705877</c:v>
                      </c:pt>
                      <c:pt idx="38">
                        <c:v>2.900147233666666</c:v>
                      </c:pt>
                      <c:pt idx="39">
                        <c:v>2.974509994362744</c:v>
                      </c:pt>
                      <c:pt idx="40">
                        <c:v>3.0488725384999991</c:v>
                      </c:pt>
                      <c:pt idx="41">
                        <c:v>3.1232352991960775</c:v>
                      </c:pt>
                      <c:pt idx="42">
                        <c:v>3.1975980598921558</c:v>
                      </c:pt>
                      <c:pt idx="43">
                        <c:v>3.2719608205882342</c:v>
                      </c:pt>
                      <c:pt idx="44">
                        <c:v>3.3463235812843126</c:v>
                      </c:pt>
                      <c:pt idx="45">
                        <c:v>3.4206863419803915</c:v>
                      </c:pt>
                      <c:pt idx="46">
                        <c:v>3.4950491026764698</c:v>
                      </c:pt>
                      <c:pt idx="47">
                        <c:v>3.5694118633725482</c:v>
                      </c:pt>
                      <c:pt idx="48">
                        <c:v>3.6437746222549015</c:v>
                      </c:pt>
                      <c:pt idx="49">
                        <c:v>3.7181371678431359</c:v>
                      </c:pt>
                      <c:pt idx="50">
                        <c:v>3.7925001450980385</c:v>
                      </c:pt>
                      <c:pt idx="51">
                        <c:v>3.8668626906862733</c:v>
                      </c:pt>
                      <c:pt idx="52">
                        <c:v>3.9412256679411759</c:v>
                      </c:pt>
                      <c:pt idx="53">
                        <c:v>4.01558820990196</c:v>
                      </c:pt>
                      <c:pt idx="54">
                        <c:v>4.0899511871568617</c:v>
                      </c:pt>
                      <c:pt idx="55">
                        <c:v>4.1643137327450974</c:v>
                      </c:pt>
                      <c:pt idx="56">
                        <c:v>4.2386767099999991</c:v>
                      </c:pt>
                      <c:pt idx="57">
                        <c:v>4.3130392519607827</c:v>
                      </c:pt>
                      <c:pt idx="58">
                        <c:v>4.3874022292156845</c:v>
                      </c:pt>
                      <c:pt idx="59">
                        <c:v>4.4617647748039202</c:v>
                      </c:pt>
                      <c:pt idx="60">
                        <c:v>4.5361277520588219</c:v>
                      </c:pt>
                      <c:pt idx="61">
                        <c:v>4.6104902976470576</c:v>
                      </c:pt>
                      <c:pt idx="62">
                        <c:v>4.6848532749019594</c:v>
                      </c:pt>
                      <c:pt idx="63">
                        <c:v>4.7592158168627439</c:v>
                      </c:pt>
                      <c:pt idx="64">
                        <c:v>4.8335783624509787</c:v>
                      </c:pt>
                      <c:pt idx="65">
                        <c:v>4.9079413397058804</c:v>
                      </c:pt>
                      <c:pt idx="66">
                        <c:v>4.9823038852941162</c:v>
                      </c:pt>
                      <c:pt idx="67">
                        <c:v>5.0566668589215675</c:v>
                      </c:pt>
                      <c:pt idx="68">
                        <c:v>5.1310294045098024</c:v>
                      </c:pt>
                      <c:pt idx="69">
                        <c:v>5.205392381764705</c:v>
                      </c:pt>
                      <c:pt idx="70">
                        <c:v>5.2797549273529398</c:v>
                      </c:pt>
                      <c:pt idx="71">
                        <c:v>5.3541179046078424</c:v>
                      </c:pt>
                      <c:pt idx="72">
                        <c:v>5.428480446568626</c:v>
                      </c:pt>
                      <c:pt idx="73">
                        <c:v>5.5028434238235278</c:v>
                      </c:pt>
                      <c:pt idx="74">
                        <c:v>5.5772059694117635</c:v>
                      </c:pt>
                      <c:pt idx="75">
                        <c:v>5.6515689466666652</c:v>
                      </c:pt>
                      <c:pt idx="76">
                        <c:v>5.7259314886274497</c:v>
                      </c:pt>
                      <c:pt idx="77">
                        <c:v>5.8002944658823514</c:v>
                      </c:pt>
                      <c:pt idx="78">
                        <c:v>5.8746570114705872</c:v>
                      </c:pt>
                      <c:pt idx="79">
                        <c:v>5.949019988725488</c:v>
                      </c:pt>
                      <c:pt idx="80">
                        <c:v>6.0233825343137237</c:v>
                      </c:pt>
                      <c:pt idx="81">
                        <c:v>6.0977450762745082</c:v>
                      </c:pt>
                      <c:pt idx="82">
                        <c:v>6.1721080535294099</c:v>
                      </c:pt>
                      <c:pt idx="83">
                        <c:v>6.2464705991176457</c:v>
                      </c:pt>
                      <c:pt idx="84">
                        <c:v>6.3208335763725474</c:v>
                      </c:pt>
                      <c:pt idx="85">
                        <c:v>6.395196118333331</c:v>
                      </c:pt>
                      <c:pt idx="86">
                        <c:v>6.4695590955882336</c:v>
                      </c:pt>
                      <c:pt idx="87">
                        <c:v>6.5439216411764685</c:v>
                      </c:pt>
                      <c:pt idx="88">
                        <c:v>6.6182846184313711</c:v>
                      </c:pt>
                      <c:pt idx="89">
                        <c:v>6.6926471640196059</c:v>
                      </c:pt>
                      <c:pt idx="90">
                        <c:v>6.7670101412745085</c:v>
                      </c:pt>
                      <c:pt idx="91">
                        <c:v>6.841372683235293</c:v>
                      </c:pt>
                      <c:pt idx="92">
                        <c:v>6.9157356604901947</c:v>
                      </c:pt>
                      <c:pt idx="93">
                        <c:v>7.3455885799019596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data!$AA$4:$AA$97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2.4233432969999999E-11</c:v>
                      </c:pt>
                      <c:pt idx="1">
                        <c:v>2.9590194180000001E-10</c:v>
                      </c:pt>
                      <c:pt idx="2">
                        <c:v>2.6825137670000001E-9</c:v>
                      </c:pt>
                      <c:pt idx="3">
                        <c:v>1.6883744179999999E-8</c:v>
                      </c:pt>
                      <c:pt idx="4">
                        <c:v>8.2129467669999998E-8</c:v>
                      </c:pt>
                      <c:pt idx="5">
                        <c:v>3.2852852880000001E-7</c:v>
                      </c:pt>
                      <c:pt idx="6">
                        <c:v>1.124702976E-6</c:v>
                      </c:pt>
                      <c:pt idx="7">
                        <c:v>3.387781589E-6</c:v>
                      </c:pt>
                      <c:pt idx="8">
                        <c:v>9.1621186580000005E-6</c:v>
                      </c:pt>
                      <c:pt idx="9">
                        <c:v>2.259285066E-5</c:v>
                      </c:pt>
                      <c:pt idx="10">
                        <c:v>5.1415881900000003E-5</c:v>
                      </c:pt>
                      <c:pt idx="11" formatCode="General">
                        <c:v>1.090455407E-4</c:v>
                      </c:pt>
                      <c:pt idx="12" formatCode="General">
                        <c:v>2.1726086560000001E-4</c:v>
                      </c:pt>
                      <c:pt idx="13" formatCode="General">
                        <c:v>4.0937843729999999E-4</c:v>
                      </c:pt>
                      <c:pt idx="14" formatCode="General">
                        <c:v>7.3366781000000004E-4</c:v>
                      </c:pt>
                      <c:pt idx="15" formatCode="General">
                        <c:v>1.256655203E-3</c:v>
                      </c:pt>
                      <c:pt idx="16" formatCode="General">
                        <c:v>2.0658669530000001E-3</c:v>
                      </c:pt>
                      <c:pt idx="17" formatCode="General">
                        <c:v>3.2715532E-3</c:v>
                      </c:pt>
                      <c:pt idx="18" formatCode="General">
                        <c:v>5.0069727E-3</c:v>
                      </c:pt>
                      <c:pt idx="19" formatCode="General">
                        <c:v>7.426939439E-3</c:v>
                      </c:pt>
                      <c:pt idx="20" formatCode="General">
                        <c:v>1.0704493149999999E-2</c:v>
                      </c:pt>
                      <c:pt idx="21" formatCode="General">
                        <c:v>1.502575632E-2</c:v>
                      </c:pt>
                      <c:pt idx="22" formatCode="General">
                        <c:v>2.0583225409999999E-2</c:v>
                      </c:pt>
                      <c:pt idx="23" formatCode="General">
                        <c:v>2.756791934E-2</c:v>
                      </c:pt>
                      <c:pt idx="24" formatCode="General">
                        <c:v>3.6160919819999998E-2</c:v>
                      </c:pt>
                      <c:pt idx="25" formatCode="General">
                        <c:v>4.6524882320000002E-2</c:v>
                      </c:pt>
                      <c:pt idx="26" formatCode="General">
                        <c:v>5.8796130119999998E-2</c:v>
                      </c:pt>
                      <c:pt idx="27" formatCode="General">
                        <c:v>7.3077835140000005E-2</c:v>
                      </c:pt>
                      <c:pt idx="28" formatCode="General">
                        <c:v>8.9434668420000002E-2</c:v>
                      </c:pt>
                      <c:pt idx="29" formatCode="General">
                        <c:v>0.107889317</c:v>
                      </c:pt>
                      <c:pt idx="30" formatCode="General">
                        <c:v>0.1284208</c:v>
                      </c:pt>
                      <c:pt idx="31" formatCode="General">
                        <c:v>0.15096485609999999</c:v>
                      </c:pt>
                      <c:pt idx="32" formatCode="General">
                        <c:v>0.1754159331</c:v>
                      </c:pt>
                      <c:pt idx="33" formatCode="General">
                        <c:v>0.2016309053</c:v>
                      </c:pt>
                      <c:pt idx="34" formatCode="General">
                        <c:v>0.2294339091</c:v>
                      </c:pt>
                      <c:pt idx="35" formatCode="General">
                        <c:v>0.2586221695</c:v>
                      </c:pt>
                      <c:pt idx="36" formatCode="General">
                        <c:v>0.28897237780000001</c:v>
                      </c:pt>
                      <c:pt idx="37" formatCode="General">
                        <c:v>0.32024723290000001</c:v>
                      </c:pt>
                      <c:pt idx="38" formatCode="General">
                        <c:v>0.35220208759999999</c:v>
                      </c:pt>
                      <c:pt idx="39" formatCode="General">
                        <c:v>0.38459098339999997</c:v>
                      </c:pt>
                      <c:pt idx="40" formatCode="General">
                        <c:v>0.41717228290000002</c:v>
                      </c:pt>
                      <c:pt idx="41" formatCode="General">
                        <c:v>0.44971385600000002</c:v>
                      </c:pt>
                      <c:pt idx="42" formatCode="General">
                        <c:v>0.48199707269999997</c:v>
                      </c:pt>
                      <c:pt idx="43" formatCode="General">
                        <c:v>0.51382011179999998</c:v>
                      </c:pt>
                      <c:pt idx="44" formatCode="General">
                        <c:v>0.5450006127</c:v>
                      </c:pt>
                      <c:pt idx="45" formatCode="General">
                        <c:v>0.57537722589999996</c:v>
                      </c:pt>
                      <c:pt idx="46" formatCode="General">
                        <c:v>0.60481071470000003</c:v>
                      </c:pt>
                      <c:pt idx="47" formatCode="General">
                        <c:v>0.63318407539999999</c:v>
                      </c:pt>
                      <c:pt idx="48" formatCode="General">
                        <c:v>0.66040247679999997</c:v>
                      </c:pt>
                      <c:pt idx="49" formatCode="General">
                        <c:v>0.6863923073</c:v>
                      </c:pt>
                      <c:pt idx="50" formatCode="General">
                        <c:v>0.71110022070000001</c:v>
                      </c:pt>
                      <c:pt idx="51" formatCode="General">
                        <c:v>0.73449134829999996</c:v>
                      </c:pt>
                      <c:pt idx="52" formatCode="General">
                        <c:v>0.75654816629999999</c:v>
                      </c:pt>
                      <c:pt idx="53" formatCode="General">
                        <c:v>0.77726817130000003</c:v>
                      </c:pt>
                      <c:pt idx="54" formatCode="General">
                        <c:v>0.79666256899999999</c:v>
                      </c:pt>
                      <c:pt idx="55" formatCode="General">
                        <c:v>0.81475388999999998</c:v>
                      </c:pt>
                      <c:pt idx="56" formatCode="General">
                        <c:v>0.83157461880000005</c:v>
                      </c:pt>
                      <c:pt idx="57" formatCode="General">
                        <c:v>0.84716546540000004</c:v>
                      </c:pt>
                      <c:pt idx="58" formatCode="General">
                        <c:v>0.86157327890000002</c:v>
                      </c:pt>
                      <c:pt idx="59" formatCode="General">
                        <c:v>0.87485021350000003</c:v>
                      </c:pt>
                      <c:pt idx="60" formatCode="General">
                        <c:v>0.88705188040000005</c:v>
                      </c:pt>
                      <c:pt idx="61" formatCode="General">
                        <c:v>0.89823633430000005</c:v>
                      </c:pt>
                      <c:pt idx="62" formatCode="General">
                        <c:v>0.90846306089999995</c:v>
                      </c:pt>
                      <c:pt idx="63" formatCode="General">
                        <c:v>0.91779196259999996</c:v>
                      </c:pt>
                      <c:pt idx="64" formatCode="General">
                        <c:v>0.92628258470000002</c:v>
                      </c:pt>
                      <c:pt idx="65" formatCode="General">
                        <c:v>0.93399345869999995</c:v>
                      </c:pt>
                      <c:pt idx="66" formatCode="General">
                        <c:v>0.94098180529999997</c:v>
                      </c:pt>
                      <c:pt idx="67" formatCode="General">
                        <c:v>0.94730269909999998</c:v>
                      </c:pt>
                      <c:pt idx="68" formatCode="General">
                        <c:v>0.95300889020000001</c:v>
                      </c:pt>
                      <c:pt idx="69" formatCode="General">
                        <c:v>0.95815086360000001</c:v>
                      </c:pt>
                      <c:pt idx="70" formatCode="General">
                        <c:v>0.96277624370000003</c:v>
                      </c:pt>
                      <c:pt idx="71" formatCode="General">
                        <c:v>0.96692991260000005</c:v>
                      </c:pt>
                      <c:pt idx="72" formatCode="General">
                        <c:v>0.97065401080000002</c:v>
                      </c:pt>
                      <c:pt idx="73" formatCode="General">
                        <c:v>0.97398775820000005</c:v>
                      </c:pt>
                      <c:pt idx="74" formatCode="General">
                        <c:v>0.97696757320000005</c:v>
                      </c:pt>
                      <c:pt idx="75" formatCode="General">
                        <c:v>0.97962731120000002</c:v>
                      </c:pt>
                      <c:pt idx="76" formatCode="General">
                        <c:v>0.9819980264</c:v>
                      </c:pt>
                      <c:pt idx="77" formatCode="General">
                        <c:v>0.98410832879999999</c:v>
                      </c:pt>
                      <c:pt idx="78" formatCode="General">
                        <c:v>0.98598444460000001</c:v>
                      </c:pt>
                      <c:pt idx="79" formatCode="General">
                        <c:v>0.98765027520000004</c:v>
                      </c:pt>
                      <c:pt idx="80" formatCode="General">
                        <c:v>0.98912769560000002</c:v>
                      </c:pt>
                      <c:pt idx="81" formatCode="General">
                        <c:v>0.99043649440000003</c:v>
                      </c:pt>
                      <c:pt idx="82" formatCode="General">
                        <c:v>0.99159467219999997</c:v>
                      </c:pt>
                      <c:pt idx="83" formatCode="General">
                        <c:v>0.99261850119999995</c:v>
                      </c:pt>
                      <c:pt idx="84" formatCode="General">
                        <c:v>0.99352252480000003</c:v>
                      </c:pt>
                      <c:pt idx="85" formatCode="General">
                        <c:v>0.99432009460000004</c:v>
                      </c:pt>
                      <c:pt idx="86" formatCode="General">
                        <c:v>0.9950230122</c:v>
                      </c:pt>
                      <c:pt idx="87" formatCode="General">
                        <c:v>0.9956420064</c:v>
                      </c:pt>
                      <c:pt idx="88" formatCode="General">
                        <c:v>0.99618661399999997</c:v>
                      </c:pt>
                      <c:pt idx="89" formatCode="General">
                        <c:v>0.9966652989</c:v>
                      </c:pt>
                      <c:pt idx="90" formatCode="General">
                        <c:v>0.9970857501</c:v>
                      </c:pt>
                      <c:pt idx="91" formatCode="General">
                        <c:v>0.99745476249999998</c:v>
                      </c:pt>
                      <c:pt idx="92" formatCode="General">
                        <c:v>0.99777829650000005</c:v>
                      </c:pt>
                      <c:pt idx="93" formatCode="General">
                        <c:v>0.99880176779999996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7DF4-478E-AC5B-F1FE89181F42}"/>
                  </c:ext>
                </c:extLst>
              </c15:ser>
            </c15:filteredScatterSeries>
          </c:ext>
        </c:extLst>
      </c:scatterChart>
      <c:valAx>
        <c:axId val="136241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6271"/>
        <c:crosses val="autoZero"/>
        <c:crossBetween val="midCat"/>
      </c:valAx>
      <c:valAx>
        <c:axId val="1362416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2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740794076145545"/>
          <c:y val="0.33539796095665642"/>
          <c:w val="0.17166979061744989"/>
          <c:h val="0.244025403471148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S=1,Kd=0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'data Sat PVs'!$B$4:$B$97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PVs'!$C$4:$C$97</c:f>
              <c:numCache>
                <c:formatCode>0.00E+00</c:formatCode>
                <c:ptCount val="94"/>
                <c:pt idx="0">
                  <c:v>1.9127159859999999E-9</c:v>
                </c:pt>
                <c:pt idx="1">
                  <c:v>4.2190137609999998E-8</c:v>
                </c:pt>
                <c:pt idx="2">
                  <c:v>4.6878574270000001E-7</c:v>
                </c:pt>
                <c:pt idx="3">
                  <c:v>3.4485133259999999E-6</c:v>
                </c:pt>
                <c:pt idx="4">
                  <c:v>1.890034764E-5</c:v>
                </c:pt>
                <c:pt idx="5">
                  <c:v>8.2408223529999999E-5</c:v>
                </c:pt>
                <c:pt idx="6" formatCode="General">
                  <c:v>2.9808326509999999E-4</c:v>
                </c:pt>
                <c:pt idx="7" formatCode="General">
                  <c:v>9.2106458029999998E-4</c:v>
                </c:pt>
                <c:pt idx="8" formatCode="General">
                  <c:v>2.4847728199999999E-3</c:v>
                </c:pt>
                <c:pt idx="9" formatCode="General">
                  <c:v>5.9524015519999999E-3</c:v>
                </c:pt>
                <c:pt idx="10" formatCode="General">
                  <c:v>1.2836582960000001E-2</c:v>
                </c:pt>
                <c:pt idx="11" formatCode="General">
                  <c:v>2.5205407289999999E-2</c:v>
                </c:pt>
                <c:pt idx="12" formatCode="General">
                  <c:v>4.5501474290000003E-2</c:v>
                </c:pt>
                <c:pt idx="13" formatCode="General">
                  <c:v>7.6154060659999995E-2</c:v>
                </c:pt>
                <c:pt idx="14" formatCode="General">
                  <c:v>0.1190486848</c:v>
                </c:pt>
                <c:pt idx="15" formatCode="General">
                  <c:v>0.17499382790000001</c:v>
                </c:pt>
                <c:pt idx="16" formatCode="General">
                  <c:v>0.24335220460000001</c:v>
                </c:pt>
                <c:pt idx="17" formatCode="General">
                  <c:v>0.32196459170000002</c:v>
                </c:pt>
                <c:pt idx="18" formatCode="General">
                  <c:v>0.40740332010000002</c:v>
                </c:pt>
                <c:pt idx="19" formatCode="General">
                  <c:v>0.4954875708</c:v>
                </c:pt>
                <c:pt idx="20" formatCode="General">
                  <c:v>0.58192306760000001</c:v>
                </c:pt>
                <c:pt idx="21" formatCode="General">
                  <c:v>0.66290205719999995</c:v>
                </c:pt>
                <c:pt idx="22" formatCode="General">
                  <c:v>0.73553949590000001</c:v>
                </c:pt>
                <c:pt idx="23" formatCode="General">
                  <c:v>0.79808264969999998</c:v>
                </c:pt>
                <c:pt idx="24" formatCode="General">
                  <c:v>0.8498986959</c:v>
                </c:pt>
                <c:pt idx="25" formatCode="General">
                  <c:v>0.89129555230000002</c:v>
                </c:pt>
                <c:pt idx="26" formatCode="General">
                  <c:v>0.92325264220000003</c:v>
                </c:pt>
                <c:pt idx="27" formatCode="General">
                  <c:v>0.94713550810000002</c:v>
                </c:pt>
                <c:pt idx="28" formatCode="General">
                  <c:v>0.96444505449999995</c:v>
                </c:pt>
                <c:pt idx="29" formatCode="General">
                  <c:v>0.97663140299999995</c:v>
                </c:pt>
                <c:pt idx="30" formatCode="General">
                  <c:v>0.98497796059999998</c:v>
                </c:pt>
                <c:pt idx="31" formatCode="General">
                  <c:v>0.99054741859999995</c:v>
                </c:pt>
                <c:pt idx="32" formatCode="General">
                  <c:v>0.99417245389999997</c:v>
                </c:pt>
                <c:pt idx="33" formatCode="General">
                  <c:v>0.99647760389999995</c:v>
                </c:pt>
                <c:pt idx="34" formatCode="General">
                  <c:v>0.99791079760000001</c:v>
                </c:pt>
                <c:pt idx="35" formatCode="General">
                  <c:v>0.9987831116</c:v>
                </c:pt>
                <c:pt idx="36" formatCode="General">
                  <c:v>0.99930340049999999</c:v>
                </c:pt>
                <c:pt idx="37" formatCode="General">
                  <c:v>0.99960780140000005</c:v>
                </c:pt>
                <c:pt idx="38" formatCode="General">
                  <c:v>0.99978268150000005</c:v>
                </c:pt>
                <c:pt idx="39" formatCode="General">
                  <c:v>0.9998813272</c:v>
                </c:pt>
                <c:pt idx="40" formatCode="General">
                  <c:v>0.99993616340000002</c:v>
                </c:pt>
                <c:pt idx="41" formatCode="General">
                  <c:v>0.9999661446</c:v>
                </c:pt>
                <c:pt idx="42" formatCode="General">
                  <c:v>0.99998241659999998</c:v>
                </c:pt>
                <c:pt idx="43" formatCode="General">
                  <c:v>0.9999909401</c:v>
                </c:pt>
                <c:pt idx="44" formatCode="General">
                  <c:v>0.99999535080000002</c:v>
                </c:pt>
                <c:pt idx="45" formatCode="General">
                  <c:v>0.99999761580000002</c:v>
                </c:pt>
                <c:pt idx="46" formatCode="General">
                  <c:v>0.99999880789999995</c:v>
                </c:pt>
                <c:pt idx="47" formatCode="General">
                  <c:v>0.99999934430000004</c:v>
                </c:pt>
                <c:pt idx="48" formatCode="General">
                  <c:v>0.99999970199999999</c:v>
                </c:pt>
                <c:pt idx="49" formatCode="General">
                  <c:v>0.99999988080000002</c:v>
                </c:pt>
                <c:pt idx="50" formatCode="General">
                  <c:v>0.99999994039999995</c:v>
                </c:pt>
                <c:pt idx="51" formatCode="General">
                  <c:v>1</c:v>
                </c:pt>
                <c:pt idx="52" formatCode="General">
                  <c:v>1</c:v>
                </c:pt>
                <c:pt idx="53" formatCode="General">
                  <c:v>1</c:v>
                </c:pt>
                <c:pt idx="54" formatCode="General">
                  <c:v>1</c:v>
                </c:pt>
                <c:pt idx="55" formatCode="General">
                  <c:v>1</c:v>
                </c:pt>
                <c:pt idx="56" formatCode="General">
                  <c:v>1</c:v>
                </c:pt>
                <c:pt idx="57" formatCode="General">
                  <c:v>1</c:v>
                </c:pt>
                <c:pt idx="58" formatCode="General">
                  <c:v>1</c:v>
                </c:pt>
                <c:pt idx="59" formatCode="General">
                  <c:v>1</c:v>
                </c:pt>
                <c:pt idx="60" formatCode="General">
                  <c:v>1</c:v>
                </c:pt>
                <c:pt idx="61" formatCode="General">
                  <c:v>1</c:v>
                </c:pt>
                <c:pt idx="62" formatCode="General">
                  <c:v>1</c:v>
                </c:pt>
                <c:pt idx="63" formatCode="General">
                  <c:v>1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1D-4ED1-8E0E-365AE91B8AAE}"/>
            </c:ext>
          </c:extLst>
        </c:ser>
        <c:ser>
          <c:idx val="2"/>
          <c:order val="2"/>
          <c:tx>
            <c:v>S=0.68; C=1; No Diff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Sat PVs'!$J$4:$J$97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PVs'!$K$4:$K$97</c:f>
              <c:numCache>
                <c:formatCode>0.00E+00</c:formatCode>
                <c:ptCount val="94"/>
                <c:pt idx="0">
                  <c:v>1.303961737E-14</c:v>
                </c:pt>
                <c:pt idx="1">
                  <c:v>1.1502360480000001E-13</c:v>
                </c:pt>
                <c:pt idx="2">
                  <c:v>4.9133402420000001E-13</c:v>
                </c:pt>
                <c:pt idx="3">
                  <c:v>1.56750047E-12</c:v>
                </c:pt>
                <c:pt idx="4">
                  <c:v>4.40453056E-12</c:v>
                </c:pt>
                <c:pt idx="5">
                  <c:v>1.031246269E-11</c:v>
                </c:pt>
                <c:pt idx="6">
                  <c:v>2.287809178E-11</c:v>
                </c:pt>
                <c:pt idx="7">
                  <c:v>5.2119301929999997E-11</c:v>
                </c:pt>
                <c:pt idx="8">
                  <c:v>2.500804286E-10</c:v>
                </c:pt>
                <c:pt idx="9">
                  <c:v>1.326739829E-9</c:v>
                </c:pt>
                <c:pt idx="10">
                  <c:v>6.6058918340000001E-9</c:v>
                </c:pt>
                <c:pt idx="11">
                  <c:v>3.0136977359999997E-8</c:v>
                </c:pt>
                <c:pt idx="12">
                  <c:v>1.2511243600000001E-7</c:v>
                </c:pt>
                <c:pt idx="13">
                  <c:v>4.7101798370000003E-7</c:v>
                </c:pt>
                <c:pt idx="14">
                  <c:v>1.615004976E-6</c:v>
                </c:pt>
                <c:pt idx="15">
                  <c:v>5.0767448560000001E-6</c:v>
                </c:pt>
                <c:pt idx="16">
                  <c:v>1.471158703E-5</c:v>
                </c:pt>
                <c:pt idx="17">
                  <c:v>3.9495422239999997E-5</c:v>
                </c:pt>
                <c:pt idx="18">
                  <c:v>9.8730248280000005E-5</c:v>
                </c:pt>
                <c:pt idx="19" formatCode="General">
                  <c:v>2.308536787E-4</c:v>
                </c:pt>
                <c:pt idx="20" formatCode="General">
                  <c:v>5.0698249830000001E-4</c:v>
                </c:pt>
                <c:pt idx="21" formatCode="General">
                  <c:v>1.0497058970000001E-3</c:v>
                </c:pt>
                <c:pt idx="22" formatCode="General">
                  <c:v>2.056355355E-3</c:v>
                </c:pt>
                <c:pt idx="23" formatCode="General">
                  <c:v>3.8240652069999998E-3</c:v>
                </c:pt>
                <c:pt idx="24" formatCode="General">
                  <c:v>6.7717819470000003E-3</c:v>
                </c:pt>
                <c:pt idx="25" formatCode="General">
                  <c:v>1.1452691629999999E-2</c:v>
                </c:pt>
                <c:pt idx="26" formatCode="General">
                  <c:v>1.8549749630000001E-2</c:v>
                </c:pt>
                <c:pt idx="27" formatCode="General">
                  <c:v>2.884926833E-2</c:v>
                </c:pt>
                <c:pt idx="28" formatCode="General">
                  <c:v>4.3189145620000001E-2</c:v>
                </c:pt>
                <c:pt idx="29" formatCode="General">
                  <c:v>6.2384825200000001E-2</c:v>
                </c:pt>
                <c:pt idx="30" formatCode="General">
                  <c:v>8.714044839E-2</c:v>
                </c:pt>
                <c:pt idx="31" formatCode="General">
                  <c:v>0.1179571152</c:v>
                </c:pt>
                <c:pt idx="32" formatCode="General">
                  <c:v>0.15505200620000001</c:v>
                </c:pt>
                <c:pt idx="33" formatCode="General">
                  <c:v>0.19830252230000001</c:v>
                </c:pt>
                <c:pt idx="34" formatCode="General">
                  <c:v>0.2472244948</c:v>
                </c:pt>
                <c:pt idx="35" formatCode="General">
                  <c:v>0.3009892106</c:v>
                </c:pt>
                <c:pt idx="36" formatCode="General">
                  <c:v>0.35847735400000003</c:v>
                </c:pt>
                <c:pt idx="37" formatCode="General">
                  <c:v>0.4183622897</c:v>
                </c:pt>
                <c:pt idx="38" formatCode="General">
                  <c:v>0.47921124100000001</c:v>
                </c:pt>
                <c:pt idx="39" formatCode="General">
                  <c:v>0.53959095479999997</c:v>
                </c:pt>
                <c:pt idx="40" formatCode="General">
                  <c:v>0.59816545249999997</c:v>
                </c:pt>
                <c:pt idx="41" formatCode="General">
                  <c:v>0.65377587079999999</c:v>
                </c:pt>
                <c:pt idx="42" formatCode="General">
                  <c:v>0.70549583439999997</c:v>
                </c:pt>
                <c:pt idx="43" formatCode="General">
                  <c:v>0.75266033409999999</c:v>
                </c:pt>
                <c:pt idx="44" formatCode="General">
                  <c:v>0.79486942289999996</c:v>
                </c:pt>
                <c:pt idx="45" formatCode="General">
                  <c:v>0.8319706321</c:v>
                </c:pt>
                <c:pt idx="46" formatCode="General">
                  <c:v>0.86402601000000001</c:v>
                </c:pt>
                <c:pt idx="47" formatCode="General">
                  <c:v>0.89126950500000002</c:v>
                </c:pt>
                <c:pt idx="48" formatCode="General">
                  <c:v>0.91406130789999995</c:v>
                </c:pt>
                <c:pt idx="49" formatCode="General">
                  <c:v>0.93284302949999998</c:v>
                </c:pt>
                <c:pt idx="50" formatCode="General">
                  <c:v>0.94809782509999996</c:v>
                </c:pt>
                <c:pt idx="51" formatCode="General">
                  <c:v>0.96031719449999997</c:v>
                </c:pt>
                <c:pt idx="52" formatCode="General">
                  <c:v>0.96997570990000004</c:v>
                </c:pt>
                <c:pt idx="53" formatCode="General">
                  <c:v>0.97751289610000003</c:v>
                </c:pt>
                <c:pt idx="54" formatCode="General">
                  <c:v>0.98332339530000001</c:v>
                </c:pt>
                <c:pt idx="55" formatCode="General">
                  <c:v>0.98775011300000004</c:v>
                </c:pt>
                <c:pt idx="56" formatCode="General">
                  <c:v>0.99108469489999995</c:v>
                </c:pt>
                <c:pt idx="57" formatCode="General">
                  <c:v>0.99356931449999997</c:v>
                </c:pt>
                <c:pt idx="58" formatCode="General">
                  <c:v>0.99540144210000003</c:v>
                </c:pt>
                <c:pt idx="59" formatCode="General">
                  <c:v>0.99673885110000005</c:v>
                </c:pt>
                <c:pt idx="60" formatCode="General">
                  <c:v>0.99770581719999996</c:v>
                </c:pt>
                <c:pt idx="61" formatCode="General">
                  <c:v>0.99839836360000001</c:v>
                </c:pt>
                <c:pt idx="62" formatCode="General">
                  <c:v>0.9988900423</c:v>
                </c:pt>
                <c:pt idx="63" formatCode="General">
                  <c:v>0.99923610689999998</c:v>
                </c:pt>
                <c:pt idx="64" formatCode="General">
                  <c:v>0.99947768449999996</c:v>
                </c:pt>
                <c:pt idx="65" formatCode="General">
                  <c:v>0.99964487550000003</c:v>
                </c:pt>
                <c:pt idx="66" formatCode="General">
                  <c:v>0.99975991249999996</c:v>
                </c:pt>
                <c:pt idx="67" formatCode="General">
                  <c:v>0.99983841179999999</c:v>
                </c:pt>
                <c:pt idx="68" formatCode="General">
                  <c:v>0.99989169840000003</c:v>
                </c:pt>
                <c:pt idx="69" formatCode="General">
                  <c:v>0.99992758039999996</c:v>
                </c:pt>
                <c:pt idx="70" formatCode="General">
                  <c:v>0.99995177980000005</c:v>
                </c:pt>
                <c:pt idx="71" formatCode="General">
                  <c:v>0.99996787310000002</c:v>
                </c:pt>
                <c:pt idx="72" formatCode="General">
                  <c:v>0.9999784827</c:v>
                </c:pt>
                <c:pt idx="73" formatCode="General">
                  <c:v>0.99998551609999997</c:v>
                </c:pt>
                <c:pt idx="74" formatCode="General">
                  <c:v>0.99999016519999995</c:v>
                </c:pt>
                <c:pt idx="75" formatCode="General">
                  <c:v>0.99999332429999999</c:v>
                </c:pt>
                <c:pt idx="76" formatCode="General">
                  <c:v>0.99999541039999995</c:v>
                </c:pt>
                <c:pt idx="77" formatCode="General">
                  <c:v>0.99999672169999998</c:v>
                </c:pt>
                <c:pt idx="78" formatCode="General">
                  <c:v>0.99999749660000004</c:v>
                </c:pt>
                <c:pt idx="79" formatCode="General">
                  <c:v>0.99999797339999996</c:v>
                </c:pt>
                <c:pt idx="80" formatCode="General">
                  <c:v>0.99999821190000004</c:v>
                </c:pt>
                <c:pt idx="81" formatCode="General">
                  <c:v>0.99999833110000003</c:v>
                </c:pt>
                <c:pt idx="82" formatCode="General">
                  <c:v>0.99999839069999996</c:v>
                </c:pt>
                <c:pt idx="83" formatCode="General">
                  <c:v>0.99999845030000001</c:v>
                </c:pt>
                <c:pt idx="84" formatCode="General">
                  <c:v>0.99999845030000001</c:v>
                </c:pt>
                <c:pt idx="85" formatCode="General">
                  <c:v>0.99999850990000005</c:v>
                </c:pt>
                <c:pt idx="86" formatCode="General">
                  <c:v>0.99999850990000005</c:v>
                </c:pt>
                <c:pt idx="87" formatCode="General">
                  <c:v>0.99999850990000005</c:v>
                </c:pt>
                <c:pt idx="88" formatCode="General">
                  <c:v>0.99999850990000005</c:v>
                </c:pt>
                <c:pt idx="89" formatCode="General">
                  <c:v>0.99999850990000005</c:v>
                </c:pt>
                <c:pt idx="90" formatCode="General">
                  <c:v>0.99999850990000005</c:v>
                </c:pt>
                <c:pt idx="91" formatCode="General">
                  <c:v>0.99999850990000005</c:v>
                </c:pt>
                <c:pt idx="92" formatCode="General">
                  <c:v>0.99999850990000005</c:v>
                </c:pt>
                <c:pt idx="93" formatCode="General">
                  <c:v>0.99999850990000005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21D-4ED1-8E0E-365AE91B8AAE}"/>
            </c:ext>
          </c:extLst>
        </c:ser>
        <c:ser>
          <c:idx val="3"/>
          <c:order val="3"/>
          <c:tx>
            <c:v>S=0.68; C=0.1; No DIff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'data Sat PVs'!$N$4:$N$97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PVs'!$O$4:$O$97</c:f>
              <c:numCache>
                <c:formatCode>0.00E+00</c:formatCode>
                <c:ptCount val="94"/>
                <c:pt idx="0">
                  <c:v>9.0227061269999996E-16</c:v>
                </c:pt>
                <c:pt idx="1">
                  <c:v>1.3606917679999999E-14</c:v>
                </c:pt>
                <c:pt idx="2">
                  <c:v>8.5572025270000005E-14</c:v>
                </c:pt>
                <c:pt idx="3">
                  <c:v>3.3644688059999998E-13</c:v>
                </c:pt>
                <c:pt idx="4">
                  <c:v>9.9283070910000004E-13</c:v>
                </c:pt>
                <c:pt idx="5">
                  <c:v>2.5901383899999999E-12</c:v>
                </c:pt>
                <c:pt idx="6">
                  <c:v>5.7970533759999997E-12</c:v>
                </c:pt>
                <c:pt idx="7">
                  <c:v>1.1685198820000001E-11</c:v>
                </c:pt>
                <c:pt idx="8">
                  <c:v>2.2464594420000001E-11</c:v>
                </c:pt>
                <c:pt idx="9">
                  <c:v>3.7778002949999997E-11</c:v>
                </c:pt>
                <c:pt idx="10">
                  <c:v>7.3337079460000001E-11</c:v>
                </c:pt>
                <c:pt idx="11">
                  <c:v>2.3342144879999999E-10</c:v>
                </c:pt>
                <c:pt idx="12">
                  <c:v>9.3692920089999995E-10</c:v>
                </c:pt>
                <c:pt idx="13">
                  <c:v>3.8906655670000001E-9</c:v>
                </c:pt>
                <c:pt idx="14">
                  <c:v>1.5848234720000001E-8</c:v>
                </c:pt>
                <c:pt idx="15">
                  <c:v>6.2285494100000005E-8</c:v>
                </c:pt>
                <c:pt idx="16">
                  <c:v>2.2813216560000001E-7</c:v>
                </c:pt>
                <c:pt idx="17">
                  <c:v>7.7115146270000002E-7</c:v>
                </c:pt>
                <c:pt idx="18">
                  <c:v>2.3975335350000001E-6</c:v>
                </c:pt>
                <c:pt idx="19">
                  <c:v>6.8972585720000001E-6</c:v>
                </c:pt>
                <c:pt idx="20">
                  <c:v>1.8467908379999998E-5</c:v>
                </c:pt>
                <c:pt idx="21">
                  <c:v>4.6246837879999998E-5</c:v>
                </c:pt>
                <c:pt idx="22" formatCode="General">
                  <c:v>1.087541968E-4</c:v>
                </c:pt>
                <c:pt idx="23" formatCode="General">
                  <c:v>2.410435554E-4</c:v>
                </c:pt>
                <c:pt idx="24" formatCode="General">
                  <c:v>5.0523772369999995E-4</c:v>
                </c:pt>
                <c:pt idx="25" formatCode="General">
                  <c:v>1.0046700480000001E-3</c:v>
                </c:pt>
                <c:pt idx="26" formatCode="General">
                  <c:v>1.9009914249999999E-3</c:v>
                </c:pt>
                <c:pt idx="27" formatCode="General">
                  <c:v>3.432402154E-3</c:v>
                </c:pt>
                <c:pt idx="28" formatCode="General">
                  <c:v>5.9298602860000001E-3</c:v>
                </c:pt>
                <c:pt idx="29" formatCode="General">
                  <c:v>9.8270662130000002E-3</c:v>
                </c:pt>
                <c:pt idx="30" formatCode="General">
                  <c:v>1.5659676859999999E-2</c:v>
                </c:pt>
                <c:pt idx="31" formatCode="General">
                  <c:v>2.4049874400000001E-2</c:v>
                </c:pt>
                <c:pt idx="32" formatCode="General">
                  <c:v>3.5674236710000001E-2</c:v>
                </c:pt>
                <c:pt idx="33" formatCode="General">
                  <c:v>5.1215562970000003E-2</c:v>
                </c:pt>
                <c:pt idx="34" formatCode="General">
                  <c:v>7.1302488450000007E-2</c:v>
                </c:pt>
                <c:pt idx="35" formatCode="General">
                  <c:v>9.6443481740000003E-2</c:v>
                </c:pt>
                <c:pt idx="36" formatCode="General">
                  <c:v>0.12696376440000001</c:v>
                </c:pt>
                <c:pt idx="37" formatCode="General">
                  <c:v>0.1629538834</c:v>
                </c:pt>
                <c:pt idx="38" formatCode="General">
                  <c:v>0.20423774419999999</c:v>
                </c:pt>
                <c:pt idx="39" formatCode="General">
                  <c:v>0.25036492939999999</c:v>
                </c:pt>
                <c:pt idx="40" formatCode="General">
                  <c:v>0.30062884090000003</c:v>
                </c:pt>
                <c:pt idx="41" formatCode="General">
                  <c:v>0.35410872100000002</c:v>
                </c:pt>
                <c:pt idx="42" formatCode="General">
                  <c:v>0.4097299874</c:v>
                </c:pt>
                <c:pt idx="43" formatCode="General">
                  <c:v>0.4663359225</c:v>
                </c:pt>
                <c:pt idx="44" formatCode="General">
                  <c:v>0.52276235820000005</c:v>
                </c:pt>
                <c:pt idx="45" formatCode="General">
                  <c:v>0.57790744299999997</c:v>
                </c:pt>
                <c:pt idx="46" formatCode="General">
                  <c:v>0.63079047200000005</c:v>
                </c:pt>
                <c:pt idx="47" formatCode="General">
                  <c:v>0.68059527870000003</c:v>
                </c:pt>
                <c:pt idx="48" formatCode="General">
                  <c:v>0.72669649120000002</c:v>
                </c:pt>
                <c:pt idx="49" formatCode="General">
                  <c:v>0.76866871120000002</c:v>
                </c:pt>
                <c:pt idx="50" formatCode="General">
                  <c:v>0.80628055330000004</c:v>
                </c:pt>
                <c:pt idx="51" formatCode="General">
                  <c:v>0.83947670460000001</c:v>
                </c:pt>
                <c:pt idx="52" formatCode="General">
                  <c:v>0.8683521152</c:v>
                </c:pt>
                <c:pt idx="53" formatCode="General">
                  <c:v>0.8931206465</c:v>
                </c:pt>
                <c:pt idx="54" formatCode="General">
                  <c:v>0.91408371929999999</c:v>
                </c:pt>
                <c:pt idx="55" formatCode="General">
                  <c:v>0.93159919980000006</c:v>
                </c:pt>
                <c:pt idx="56" formatCode="General">
                  <c:v>0.94605451819999997</c:v>
                </c:pt>
                <c:pt idx="57" formatCode="General">
                  <c:v>0.95784348249999995</c:v>
                </c:pt>
                <c:pt idx="58" formatCode="General">
                  <c:v>0.96734899279999997</c:v>
                </c:pt>
                <c:pt idx="59" formatCode="General">
                  <c:v>0.97492963079999995</c:v>
                </c:pt>
                <c:pt idx="60" formatCode="General">
                  <c:v>0.98091191050000004</c:v>
                </c:pt>
                <c:pt idx="61" formatCode="General">
                  <c:v>0.98558527230000004</c:v>
                </c:pt>
                <c:pt idx="62" formatCode="General">
                  <c:v>0.98920053240000005</c:v>
                </c:pt>
                <c:pt idx="63" formatCode="General">
                  <c:v>0.99197107549999997</c:v>
                </c:pt>
                <c:pt idx="64" formatCode="General">
                  <c:v>0.99407511950000005</c:v>
                </c:pt>
                <c:pt idx="65" formatCode="General">
                  <c:v>0.99565917250000002</c:v>
                </c:pt>
                <c:pt idx="66" formatCode="General">
                  <c:v>0.99684172869999998</c:v>
                </c:pt>
                <c:pt idx="67" formatCode="General">
                  <c:v>0.99771749970000001</c:v>
                </c:pt>
                <c:pt idx="68" formatCode="General">
                  <c:v>0.99836093189999997</c:v>
                </c:pt>
                <c:pt idx="69" formatCode="General">
                  <c:v>0.99883019920000005</c:v>
                </c:pt>
                <c:pt idx="70" formatCode="General">
                  <c:v>0.9991700053</c:v>
                </c:pt>
                <c:pt idx="71" formatCode="General">
                  <c:v>0.99941420560000005</c:v>
                </c:pt>
                <c:pt idx="72" formatCode="General">
                  <c:v>0.99958866830000004</c:v>
                </c:pt>
                <c:pt idx="73" formatCode="General">
                  <c:v>0.99971258640000005</c:v>
                </c:pt>
                <c:pt idx="74" formatCode="General">
                  <c:v>0.99979996680000005</c:v>
                </c:pt>
                <c:pt idx="75" formatCode="General">
                  <c:v>0.99986124040000002</c:v>
                </c:pt>
                <c:pt idx="76" formatCode="General">
                  <c:v>0.99990403650000004</c:v>
                </c:pt>
                <c:pt idx="77" formatCode="General">
                  <c:v>0.99993383879999997</c:v>
                </c:pt>
                <c:pt idx="78" formatCode="General">
                  <c:v>0.9999544024</c:v>
                </c:pt>
                <c:pt idx="79" formatCode="General">
                  <c:v>0.99996858840000002</c:v>
                </c:pt>
                <c:pt idx="80" formatCode="General">
                  <c:v>0.99997824430000004</c:v>
                </c:pt>
                <c:pt idx="81" formatCode="General">
                  <c:v>0.99998492000000005</c:v>
                </c:pt>
                <c:pt idx="82" formatCode="General">
                  <c:v>0.99998944999999995</c:v>
                </c:pt>
                <c:pt idx="83" formatCode="General">
                  <c:v>0.99999260899999998</c:v>
                </c:pt>
                <c:pt idx="84" formatCode="General">
                  <c:v>0.99999481440000004</c:v>
                </c:pt>
                <c:pt idx="85" formatCode="General">
                  <c:v>0.99999630449999999</c:v>
                </c:pt>
                <c:pt idx="86" formatCode="General">
                  <c:v>0.99999719860000003</c:v>
                </c:pt>
                <c:pt idx="87" formatCode="General">
                  <c:v>0.999997735</c:v>
                </c:pt>
                <c:pt idx="88" formatCode="General">
                  <c:v>0.99999809269999995</c:v>
                </c:pt>
                <c:pt idx="89" formatCode="General">
                  <c:v>0.99999827149999998</c:v>
                </c:pt>
                <c:pt idx="90" formatCode="General">
                  <c:v>0.99999839069999996</c:v>
                </c:pt>
                <c:pt idx="91" formatCode="General">
                  <c:v>0.99999845030000001</c:v>
                </c:pt>
                <c:pt idx="92" formatCode="General">
                  <c:v>0.99999845030000001</c:v>
                </c:pt>
                <c:pt idx="93" formatCode="General">
                  <c:v>0.99999850990000005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21D-4ED1-8E0E-365AE91B8AAE}"/>
            </c:ext>
          </c:extLst>
        </c:ser>
        <c:ser>
          <c:idx val="4"/>
          <c:order val="4"/>
          <c:tx>
            <c:v>S=0.68; C=0.01; No DIff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Sat PVs'!$R$4:$R$97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PVs'!$S$4:$S$97</c:f>
              <c:numCache>
                <c:formatCode>0.00E+00</c:formatCode>
                <c:ptCount val="94"/>
                <c:pt idx="0">
                  <c:v>-1.1955994459999999E-16</c:v>
                </c:pt>
                <c:pt idx="1">
                  <c:v>-3.9155186560000003E-17</c:v>
                </c:pt>
                <c:pt idx="2">
                  <c:v>1.3950049250000001E-15</c:v>
                </c:pt>
                <c:pt idx="3">
                  <c:v>9.6547017610000005E-15</c:v>
                </c:pt>
                <c:pt idx="4">
                  <c:v>3.9761186830000002E-14</c:v>
                </c:pt>
                <c:pt idx="5">
                  <c:v>1.2439505530000001E-13</c:v>
                </c:pt>
                <c:pt idx="6">
                  <c:v>3.2569156790000002E-13</c:v>
                </c:pt>
                <c:pt idx="7">
                  <c:v>7.6330939180000002E-13</c:v>
                </c:pt>
                <c:pt idx="8">
                  <c:v>1.64415378E-12</c:v>
                </c:pt>
                <c:pt idx="9">
                  <c:v>3.2445897099999999E-12</c:v>
                </c:pt>
                <c:pt idx="10">
                  <c:v>5.8039029310000002E-12</c:v>
                </c:pt>
                <c:pt idx="11">
                  <c:v>9.8707543870000002E-12</c:v>
                </c:pt>
                <c:pt idx="12">
                  <c:v>1.5763430489999999E-11</c:v>
                </c:pt>
                <c:pt idx="13">
                  <c:v>2.3062982079999999E-11</c:v>
                </c:pt>
                <c:pt idx="14">
                  <c:v>4.0933929859999999E-11</c:v>
                </c:pt>
                <c:pt idx="15">
                  <c:v>7.5649292390000004E-11</c:v>
                </c:pt>
                <c:pt idx="16">
                  <c:v>1.312796677E-10</c:v>
                </c:pt>
                <c:pt idx="17">
                  <c:v>3.5009400930000001E-10</c:v>
                </c:pt>
                <c:pt idx="18">
                  <c:v>6.1314525679999997E-10</c:v>
                </c:pt>
                <c:pt idx="19">
                  <c:v>9.1899715619999999E-10</c:v>
                </c:pt>
                <c:pt idx="20">
                  <c:v>1.3523374639999999E-9</c:v>
                </c:pt>
                <c:pt idx="21">
                  <c:v>2.851411773E-9</c:v>
                </c:pt>
                <c:pt idx="22">
                  <c:v>9.6341583600000003E-9</c:v>
                </c:pt>
                <c:pt idx="23">
                  <c:v>4.0887105259999997E-8</c:v>
                </c:pt>
                <c:pt idx="24">
                  <c:v>1.5900450019999999E-7</c:v>
                </c:pt>
                <c:pt idx="25">
                  <c:v>5.2402543819999997E-7</c:v>
                </c:pt>
                <c:pt idx="26">
                  <c:v>1.5574755709999999E-6</c:v>
                </c:pt>
                <c:pt idx="27">
                  <c:v>4.2767001099999998E-6</c:v>
                </c:pt>
                <c:pt idx="28">
                  <c:v>1.0973260030000001E-5</c:v>
                </c:pt>
                <c:pt idx="29">
                  <c:v>2.6488711229999999E-5</c:v>
                </c:pt>
                <c:pt idx="30">
                  <c:v>6.031597877E-5</c:v>
                </c:pt>
                <c:pt idx="31" formatCode="General">
                  <c:v>1.3012072299999999E-4</c:v>
                </c:pt>
                <c:pt idx="32" formatCode="General">
                  <c:v>2.6681891180000002E-4</c:v>
                </c:pt>
                <c:pt idx="33" formatCode="General">
                  <c:v>5.2154500739999999E-4</c:v>
                </c:pt>
                <c:pt idx="34" formatCode="General">
                  <c:v>9.7449909660000001E-4</c:v>
                </c:pt>
                <c:pt idx="35" formatCode="General">
                  <c:v>1.744768233E-3</c:v>
                </c:pt>
                <c:pt idx="36" formatCode="General">
                  <c:v>3.0008482279999999E-3</c:v>
                </c:pt>
                <c:pt idx="37" formatCode="General">
                  <c:v>4.9695922060000002E-3</c:v>
                </c:pt>
                <c:pt idx="38" formatCode="General">
                  <c:v>7.9419240359999994E-3</c:v>
                </c:pt>
                <c:pt idx="39" formatCode="General">
                  <c:v>1.2273238969999999E-2</c:v>
                </c:pt>
                <c:pt idx="40" formatCode="General">
                  <c:v>1.837671548E-2</c:v>
                </c:pt>
                <c:pt idx="41" formatCode="General">
                  <c:v>2.6708494869999998E-2</c:v>
                </c:pt>
                <c:pt idx="42" formatCode="General">
                  <c:v>3.7744697180000002E-2</c:v>
                </c:pt>
                <c:pt idx="43" formatCode="General">
                  <c:v>5.1951456819999998E-2</c:v>
                </c:pt>
                <c:pt idx="44" formatCode="General">
                  <c:v>6.9750361139999995E-2</c:v>
                </c:pt>
                <c:pt idx="45" formatCode="General">
                  <c:v>9.148256481E-2</c:v>
                </c:pt>
                <c:pt idx="46" formatCode="General">
                  <c:v>0.11737534400000001</c:v>
                </c:pt>
                <c:pt idx="47" formatCode="General">
                  <c:v>0.1475148201</c:v>
                </c:pt>
                <c:pt idx="48" formatCode="General">
                  <c:v>0.1818279773</c:v>
                </c:pt>
                <c:pt idx="49" formatCode="General">
                  <c:v>0.2200759947</c:v>
                </c:pt>
                <c:pt idx="50" formatCode="General">
                  <c:v>0.26186010240000002</c:v>
                </c:pt>
                <c:pt idx="51" formatCode="General">
                  <c:v>0.30663830040000001</c:v>
                </c:pt>
                <c:pt idx="52" formatCode="General">
                  <c:v>0.35375285150000002</c:v>
                </c:pt>
                <c:pt idx="53" formatCode="General">
                  <c:v>0.40246453879999999</c:v>
                </c:pt>
                <c:pt idx="54" formatCode="General">
                  <c:v>0.45199087259999998</c:v>
                </c:pt>
                <c:pt idx="55" formatCode="General">
                  <c:v>0.50154507159999995</c:v>
                </c:pt>
                <c:pt idx="56" formatCode="General">
                  <c:v>0.55037266019999997</c:v>
                </c:pt>
                <c:pt idx="57" formatCode="General">
                  <c:v>0.5977828503</c:v>
                </c:pt>
                <c:pt idx="58" formatCode="General">
                  <c:v>0.64317333700000001</c:v>
                </c:pt>
                <c:pt idx="59" formatCode="General">
                  <c:v>0.68604773279999998</c:v>
                </c:pt>
                <c:pt idx="60" formatCode="General">
                  <c:v>0.72602462769999998</c:v>
                </c:pt>
                <c:pt idx="61" formatCode="General">
                  <c:v>0.76283943649999997</c:v>
                </c:pt>
                <c:pt idx="62" formatCode="General">
                  <c:v>0.79634010789999998</c:v>
                </c:pt>
                <c:pt idx="63" formatCode="General">
                  <c:v>0.82647728919999996</c:v>
                </c:pt>
                <c:pt idx="64" formatCode="General">
                  <c:v>0.85329157109999998</c:v>
                </c:pt>
                <c:pt idx="65" formatCode="General">
                  <c:v>0.87689757349999997</c:v>
                </c:pt>
                <c:pt idx="66" formatCode="General">
                  <c:v>0.89746820930000004</c:v>
                </c:pt>
                <c:pt idx="67" formatCode="General">
                  <c:v>0.91521865130000002</c:v>
                </c:pt>
                <c:pt idx="68" formatCode="General">
                  <c:v>0.93039125199999995</c:v>
                </c:pt>
                <c:pt idx="69" formatCode="General">
                  <c:v>0.94324278829999997</c:v>
                </c:pt>
                <c:pt idx="70" formatCode="General">
                  <c:v>0.95403289790000001</c:v>
                </c:pt>
                <c:pt idx="71" formatCode="General">
                  <c:v>0.96301615240000005</c:v>
                </c:pt>
                <c:pt idx="72" formatCode="General">
                  <c:v>0.97043412920000005</c:v>
                </c:pt>
                <c:pt idx="73" formatCode="General">
                  <c:v>0.97651153800000001</c:v>
                </c:pt>
                <c:pt idx="74" formatCode="General">
                  <c:v>0.9814528227</c:v>
                </c:pt>
                <c:pt idx="75" formatCode="General">
                  <c:v>0.98544096950000004</c:v>
                </c:pt>
                <c:pt idx="76" formatCode="General">
                  <c:v>0.98863708969999997</c:v>
                </c:pt>
                <c:pt idx="77" formatCode="General">
                  <c:v>0.99118101599999997</c:v>
                </c:pt>
                <c:pt idx="78" formatCode="General">
                  <c:v>0.99319237469999999</c:v>
                </c:pt>
                <c:pt idx="79" formatCode="General">
                  <c:v>0.99477261299999997</c:v>
                </c:pt>
                <c:pt idx="80" formatCode="General">
                  <c:v>0.9960063696</c:v>
                </c:pt>
                <c:pt idx="81" formatCode="General">
                  <c:v>0.99696397780000001</c:v>
                </c:pt>
                <c:pt idx="82" formatCode="General">
                  <c:v>0.9977028966</c:v>
                </c:pt>
                <c:pt idx="83" formatCode="General">
                  <c:v>0.9982699156</c:v>
                </c:pt>
                <c:pt idx="84" formatCode="General">
                  <c:v>0.99870264529999997</c:v>
                </c:pt>
                <c:pt idx="85" formatCode="General">
                  <c:v>0.99903112650000003</c:v>
                </c:pt>
                <c:pt idx="86" formatCode="General">
                  <c:v>0.99927926060000005</c:v>
                </c:pt>
                <c:pt idx="87" formatCode="General">
                  <c:v>0.99946588280000004</c:v>
                </c:pt>
                <c:pt idx="88" formatCode="General">
                  <c:v>0.99960553649999995</c:v>
                </c:pt>
                <c:pt idx="89" formatCode="General">
                  <c:v>0.99970960620000004</c:v>
                </c:pt>
                <c:pt idx="90" formatCode="General">
                  <c:v>0.99978679420000005</c:v>
                </c:pt>
                <c:pt idx="91" formatCode="General">
                  <c:v>0.99984383580000002</c:v>
                </c:pt>
                <c:pt idx="92" formatCode="General">
                  <c:v>0.9998858571</c:v>
                </c:pt>
                <c:pt idx="93" formatCode="General">
                  <c:v>0.99996364120000003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21D-4ED1-8E0E-365AE91B8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2412943"/>
        <c:axId val="1362416271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S=1; Kd=0.08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'data Sat PVs'!$F$4:$F$97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'data Sat PVs'!$G$4:$G$97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3.1160315210000002E-12</c:v>
                      </c:pt>
                      <c:pt idx="1">
                        <c:v>3.1056761330000001E-11</c:v>
                      </c:pt>
                      <c:pt idx="2">
                        <c:v>3.4147829010000001E-10</c:v>
                      </c:pt>
                      <c:pt idx="3">
                        <c:v>3.5540537179999999E-9</c:v>
                      </c:pt>
                      <c:pt idx="4">
                        <c:v>2.8098837030000001E-8</c:v>
                      </c:pt>
                      <c:pt idx="5">
                        <c:v>1.7704452660000001E-7</c:v>
                      </c:pt>
                      <c:pt idx="6">
                        <c:v>9.1954154869999998E-7</c:v>
                      </c:pt>
                      <c:pt idx="7">
                        <c:v>4.0481504580000001E-6</c:v>
                      </c:pt>
                      <c:pt idx="8">
                        <c:v>1.5432211509999999E-5</c:v>
                      </c:pt>
                      <c:pt idx="9">
                        <c:v>5.18056404E-5</c:v>
                      </c:pt>
                      <c:pt idx="10" formatCode="General">
                        <c:v>1.552253234E-4</c:v>
                      </c:pt>
                      <c:pt idx="11" formatCode="General">
                        <c:v>4.197793896E-4</c:v>
                      </c:pt>
                      <c:pt idx="12" formatCode="General">
                        <c:v>1.034269226E-3</c:v>
                      </c:pt>
                      <c:pt idx="13" formatCode="General">
                        <c:v>2.3404965180000002E-3</c:v>
                      </c:pt>
                      <c:pt idx="14" formatCode="General">
                        <c:v>4.899123218E-3</c:v>
                      </c:pt>
                      <c:pt idx="15" formatCode="General">
                        <c:v>9.5452042299999998E-3</c:v>
                      </c:pt>
                      <c:pt idx="16" formatCode="General">
                        <c:v>1.740817167E-2</c:v>
                      </c:pt>
                      <c:pt idx="17" formatCode="General">
                        <c:v>2.986982837E-2</c:v>
                      </c:pt>
                      <c:pt idx="18" formatCode="General">
                        <c:v>4.8444729300000003E-2</c:v>
                      </c:pt>
                      <c:pt idx="19" formatCode="General">
                        <c:v>7.4586570259999999E-2</c:v>
                      </c:pt>
                      <c:pt idx="20" formatCode="General">
                        <c:v>0.1094485223</c:v>
                      </c:pt>
                      <c:pt idx="21" formatCode="General">
                        <c:v>0.15364512799999999</c:v>
                      </c:pt>
                      <c:pt idx="22" formatCode="General">
                        <c:v>0.2070705444</c:v>
                      </c:pt>
                      <c:pt idx="23" formatCode="General">
                        <c:v>0.26881918310000003</c:v>
                      </c:pt>
                      <c:pt idx="24" formatCode="General">
                        <c:v>0.33723160619999998</c:v>
                      </c:pt>
                      <c:pt idx="25" formatCode="General">
                        <c:v>0.41005885600000003</c:v>
                      </c:pt>
                      <c:pt idx="26" formatCode="General">
                        <c:v>0.48471382260000001</c:v>
                      </c:pt>
                      <c:pt idx="27" formatCode="General">
                        <c:v>0.55855751040000001</c:v>
                      </c:pt>
                      <c:pt idx="28" formatCode="General">
                        <c:v>0.62917006019999999</c:v>
                      </c:pt>
                      <c:pt idx="29" formatCode="General">
                        <c:v>0.69456332919999997</c:v>
                      </c:pt>
                      <c:pt idx="30" formatCode="General">
                        <c:v>0.75331008430000002</c:v>
                      </c:pt>
                      <c:pt idx="31" formatCode="General">
                        <c:v>0.80458533759999995</c:v>
                      </c:pt>
                      <c:pt idx="32" formatCode="General">
                        <c:v>0.84812963009999998</c:v>
                      </c:pt>
                      <c:pt idx="33" formatCode="General">
                        <c:v>0.88415807489999998</c:v>
                      </c:pt>
                      <c:pt idx="34" formatCode="General">
                        <c:v>0.91323864460000004</c:v>
                      </c:pt>
                      <c:pt idx="35" formatCode="General">
                        <c:v>0.93616431950000001</c:v>
                      </c:pt>
                      <c:pt idx="36" formatCode="General">
                        <c:v>0.9538367391</c:v>
                      </c:pt>
                      <c:pt idx="37" formatCode="General">
                        <c:v>0.96717131140000001</c:v>
                      </c:pt>
                      <c:pt idx="38" formatCode="General">
                        <c:v>0.9770296812</c:v>
                      </c:pt>
                      <c:pt idx="39" formatCode="General">
                        <c:v>0.98417764900000004</c:v>
                      </c:pt>
                      <c:pt idx="40" formatCode="General">
                        <c:v>0.98926490550000001</c:v>
                      </c:pt>
                      <c:pt idx="41" formatCode="General">
                        <c:v>0.9928223491</c:v>
                      </c:pt>
                      <c:pt idx="42" formatCode="General">
                        <c:v>0.99526816610000002</c:v>
                      </c:pt>
                      <c:pt idx="43" formatCode="General">
                        <c:v>0.99692267180000005</c:v>
                      </c:pt>
                      <c:pt idx="44" formatCode="General">
                        <c:v>0.99802470210000005</c:v>
                      </c:pt>
                      <c:pt idx="45" formatCode="General">
                        <c:v>0.99874794479999995</c:v>
                      </c:pt>
                      <c:pt idx="46" formatCode="General">
                        <c:v>0.99921596049999994</c:v>
                      </c:pt>
                      <c:pt idx="47" formatCode="General">
                        <c:v>0.99951469900000001</c:v>
                      </c:pt>
                      <c:pt idx="48" formatCode="General">
                        <c:v>0.99970299009999997</c:v>
                      </c:pt>
                      <c:pt idx="49" formatCode="General">
                        <c:v>0.99982005360000004</c:v>
                      </c:pt>
                      <c:pt idx="50" formatCode="General">
                        <c:v>0.99989217519999996</c:v>
                      </c:pt>
                      <c:pt idx="51" formatCode="General">
                        <c:v>0.99993604420000004</c:v>
                      </c:pt>
                      <c:pt idx="52" formatCode="General">
                        <c:v>0.99996244909999998</c:v>
                      </c:pt>
                      <c:pt idx="53" formatCode="General">
                        <c:v>0.99997824430000004</c:v>
                      </c:pt>
                      <c:pt idx="54" formatCode="General">
                        <c:v>0.99998748299999995</c:v>
                      </c:pt>
                      <c:pt idx="55" formatCode="General">
                        <c:v>0.9999927878</c:v>
                      </c:pt>
                      <c:pt idx="56" formatCode="General">
                        <c:v>0.9999958873</c:v>
                      </c:pt>
                      <c:pt idx="57" formatCode="General">
                        <c:v>0.99999767539999995</c:v>
                      </c:pt>
                      <c:pt idx="58" formatCode="General">
                        <c:v>0.99999862910000004</c:v>
                      </c:pt>
                      <c:pt idx="59" formatCode="General">
                        <c:v>0.99999922510000006</c:v>
                      </c:pt>
                      <c:pt idx="60" formatCode="General">
                        <c:v>0.99999958280000001</c:v>
                      </c:pt>
                      <c:pt idx="61" formatCode="General">
                        <c:v>0.99999976160000004</c:v>
                      </c:pt>
                      <c:pt idx="62" formatCode="General">
                        <c:v>0.99999988080000002</c:v>
                      </c:pt>
                      <c:pt idx="63" formatCode="General">
                        <c:v>0.99999994039999995</c:v>
                      </c:pt>
                      <c:pt idx="64" formatCode="General">
                        <c:v>1</c:v>
                      </c:pt>
                      <c:pt idx="65" formatCode="General">
                        <c:v>1</c:v>
                      </c:pt>
                      <c:pt idx="66" formatCode="General">
                        <c:v>1</c:v>
                      </c:pt>
                      <c:pt idx="67" formatCode="General">
                        <c:v>1</c:v>
                      </c:pt>
                      <c:pt idx="68" formatCode="General">
                        <c:v>1</c:v>
                      </c:pt>
                      <c:pt idx="69" formatCode="General">
                        <c:v>1</c:v>
                      </c:pt>
                      <c:pt idx="70" formatCode="General">
                        <c:v>1</c:v>
                      </c:pt>
                      <c:pt idx="71" formatCode="General">
                        <c:v>1</c:v>
                      </c:pt>
                      <c:pt idx="72" formatCode="General">
                        <c:v>1</c:v>
                      </c:pt>
                      <c:pt idx="73" formatCode="General">
                        <c:v>1</c:v>
                      </c:pt>
                      <c:pt idx="74" formatCode="General">
                        <c:v>1</c:v>
                      </c:pt>
                      <c:pt idx="75" formatCode="General">
                        <c:v>1</c:v>
                      </c:pt>
                      <c:pt idx="76" formatCode="General">
                        <c:v>1</c:v>
                      </c:pt>
                      <c:pt idx="77" formatCode="General">
                        <c:v>1</c:v>
                      </c:pt>
                      <c:pt idx="78" formatCode="General">
                        <c:v>1</c:v>
                      </c:pt>
                      <c:pt idx="79" formatCode="General">
                        <c:v>1</c:v>
                      </c:pt>
                      <c:pt idx="80" formatCode="General">
                        <c:v>1</c:v>
                      </c:pt>
                      <c:pt idx="81" formatCode="General">
                        <c:v>1</c:v>
                      </c:pt>
                      <c:pt idx="82" formatCode="General">
                        <c:v>1</c:v>
                      </c:pt>
                      <c:pt idx="83" formatCode="General">
                        <c:v>1</c:v>
                      </c:pt>
                      <c:pt idx="84" formatCode="General">
                        <c:v>1</c:v>
                      </c:pt>
                      <c:pt idx="85" formatCode="General">
                        <c:v>1</c:v>
                      </c:pt>
                      <c:pt idx="86" formatCode="General">
                        <c:v>1</c:v>
                      </c:pt>
                      <c:pt idx="87" formatCode="General">
                        <c:v>1</c:v>
                      </c:pt>
                      <c:pt idx="88" formatCode="General">
                        <c:v>1</c:v>
                      </c:pt>
                      <c:pt idx="89" formatCode="General">
                        <c:v>1</c:v>
                      </c:pt>
                      <c:pt idx="90" formatCode="General">
                        <c:v>1</c:v>
                      </c:pt>
                      <c:pt idx="91" formatCode="General">
                        <c:v>1</c:v>
                      </c:pt>
                      <c:pt idx="92" formatCode="General">
                        <c:v>1</c:v>
                      </c:pt>
                      <c:pt idx="93" formatCode="General">
                        <c:v>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821D-4ED1-8E0E-365AE91B8AAE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S=0.68; C=0.01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PVs'!$V$4:$V$97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PVs'!$W$4:$W$97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7.4514222920000003E-13</c:v>
                      </c:pt>
                      <c:pt idx="1">
                        <c:v>9.8111987279999992E-12</c:v>
                      </c:pt>
                      <c:pt idx="2">
                        <c:v>6.9118342990000003E-11</c:v>
                      </c:pt>
                      <c:pt idx="3">
                        <c:v>3.9673800359999999E-10</c:v>
                      </c:pt>
                      <c:pt idx="4">
                        <c:v>2.0971946399999999E-9</c:v>
                      </c:pt>
                      <c:pt idx="5">
                        <c:v>9.2521901250000005E-9</c:v>
                      </c:pt>
                      <c:pt idx="6">
                        <c:v>3.4982747369999997E-8</c:v>
                      </c:pt>
                      <c:pt idx="7">
                        <c:v>1.163191143E-7</c:v>
                      </c:pt>
                      <c:pt idx="8">
                        <c:v>3.4689725230000001E-7</c:v>
                      </c:pt>
                      <c:pt idx="9">
                        <c:v>9.4212401789999996E-7</c:v>
                      </c:pt>
                      <c:pt idx="10">
                        <c:v>2.3582301759999999E-6</c:v>
                      </c:pt>
                      <c:pt idx="11">
                        <c:v>5.4933989299999999E-6</c:v>
                      </c:pt>
                      <c:pt idx="12">
                        <c:v>1.200413499E-5</c:v>
                      </c:pt>
                      <c:pt idx="13">
                        <c:v>2.4771083190000001E-5</c:v>
                      </c:pt>
                      <c:pt idx="14">
                        <c:v>4.8543326560000001E-5</c:v>
                      </c:pt>
                      <c:pt idx="15">
                        <c:v>9.0778215959999995E-5</c:v>
                      </c:pt>
                      <c:pt idx="16" formatCode="General">
                        <c:v>1.6267360479999999E-4</c:v>
                      </c:pt>
                      <c:pt idx="17" formatCode="General">
                        <c:v>2.8036383450000003E-4</c:v>
                      </c:pt>
                      <c:pt idx="18" formatCode="General">
                        <c:v>4.6622153599999998E-4</c:v>
                      </c:pt>
                      <c:pt idx="19" formatCode="General">
                        <c:v>7.5017951890000002E-4</c:v>
                      </c:pt>
                      <c:pt idx="20" formatCode="General">
                        <c:v>1.1709638639999999E-3</c:v>
                      </c:pt>
                      <c:pt idx="21" formatCode="General">
                        <c:v>1.7771152780000001E-3</c:v>
                      </c:pt>
                      <c:pt idx="22" formatCode="General">
                        <c:v>2.627675189E-3</c:v>
                      </c:pt>
                      <c:pt idx="23" formatCode="General">
                        <c:v>3.7924230559999998E-3</c:v>
                      </c:pt>
                      <c:pt idx="24" formatCode="General">
                        <c:v>5.3515769539999999E-3</c:v>
                      </c:pt>
                      <c:pt idx="25" formatCode="General">
                        <c:v>7.3949047360000004E-3</c:v>
                      </c:pt>
                      <c:pt idx="26" formatCode="General">
                        <c:v>1.002025604E-2</c:v>
                      </c:pt>
                      <c:pt idx="27" formatCode="General">
                        <c:v>1.3331404890000001E-2</c:v>
                      </c:pt>
                      <c:pt idx="28" formatCode="General">
                        <c:v>1.7435638230000002E-2</c:v>
                      </c:pt>
                      <c:pt idx="29" formatCode="General">
                        <c:v>2.2440683100000001E-2</c:v>
                      </c:pt>
                      <c:pt idx="30" formatCode="General">
                        <c:v>2.8451714659999999E-2</c:v>
                      </c:pt>
                      <c:pt idx="31" formatCode="General">
                        <c:v>3.5567820069999999E-2</c:v>
                      </c:pt>
                      <c:pt idx="32" formatCode="General">
                        <c:v>4.3878946449999998E-2</c:v>
                      </c:pt>
                      <c:pt idx="33" formatCode="General">
                        <c:v>5.3462874139999998E-2</c:v>
                      </c:pt>
                      <c:pt idx="34" formatCode="General">
                        <c:v>6.4382597799999997E-2</c:v>
                      </c:pt>
                      <c:pt idx="35" formatCode="General">
                        <c:v>7.6684117319999995E-2</c:v>
                      </c:pt>
                      <c:pt idx="36" formatCode="General">
                        <c:v>9.0394817289999999E-2</c:v>
                      </c:pt>
                      <c:pt idx="37" formatCode="General">
                        <c:v>0.10552243140000001</c:v>
                      </c:pt>
                      <c:pt idx="38" formatCode="General">
                        <c:v>0.1220546141</c:v>
                      </c:pt>
                      <c:pt idx="39" formatCode="General">
                        <c:v>0.13995908200000001</c:v>
                      </c:pt>
                      <c:pt idx="40" formatCode="General">
                        <c:v>0.15918438139999999</c:v>
                      </c:pt>
                      <c:pt idx="41" formatCode="General">
                        <c:v>0.1796610951</c:v>
                      </c:pt>
                      <c:pt idx="42" formatCode="General">
                        <c:v>0.20130351190000001</c:v>
                      </c:pt>
                      <c:pt idx="43" formatCode="General">
                        <c:v>0.22401161489999999</c:v>
                      </c:pt>
                      <c:pt idx="44" formatCode="General">
                        <c:v>0.24767334760000001</c:v>
                      </c:pt>
                      <c:pt idx="45" formatCode="General">
                        <c:v>0.27216696740000001</c:v>
                      </c:pt>
                      <c:pt idx="46" formatCode="General">
                        <c:v>0.29736357930000001</c:v>
                      </c:pt>
                      <c:pt idx="47" formatCode="General">
                        <c:v>0.32312971350000003</c:v>
                      </c:pt>
                      <c:pt idx="48" formatCode="General">
                        <c:v>0.34932938219999998</c:v>
                      </c:pt>
                      <c:pt idx="49" formatCode="General">
                        <c:v>0.37582674620000001</c:v>
                      </c:pt>
                      <c:pt idx="50" formatCode="General">
                        <c:v>0.40248802299999997</c:v>
                      </c:pt>
                      <c:pt idx="51" formatCode="General">
                        <c:v>0.42918330430000001</c:v>
                      </c:pt>
                      <c:pt idx="52" formatCode="General">
                        <c:v>0.45578828449999997</c:v>
                      </c:pt>
                      <c:pt idx="53" formatCode="General">
                        <c:v>0.48218554260000002</c:v>
                      </c:pt>
                      <c:pt idx="54" formatCode="General">
                        <c:v>0.50826573370000006</c:v>
                      </c:pt>
                      <c:pt idx="55" formatCode="General">
                        <c:v>0.53392845389999999</c:v>
                      </c:pt>
                      <c:pt idx="56" formatCode="General">
                        <c:v>0.55908268689999996</c:v>
                      </c:pt>
                      <c:pt idx="57" formatCode="General">
                        <c:v>0.58364742989999996</c:v>
                      </c:pt>
                      <c:pt idx="58" formatCode="General">
                        <c:v>0.60755175350000001</c:v>
                      </c:pt>
                      <c:pt idx="59" formatCode="General">
                        <c:v>0.63073474169999999</c:v>
                      </c:pt>
                      <c:pt idx="60" formatCode="General">
                        <c:v>0.65314543250000001</c:v>
                      </c:pt>
                      <c:pt idx="61" formatCode="General">
                        <c:v>0.67474240060000001</c:v>
                      </c:pt>
                      <c:pt idx="62" formatCode="General">
                        <c:v>0.69549345969999998</c:v>
                      </c:pt>
                      <c:pt idx="63" formatCode="General">
                        <c:v>0.71537506579999999</c:v>
                      </c:pt>
                      <c:pt idx="64" formatCode="General">
                        <c:v>0.7343716025</c:v>
                      </c:pt>
                      <c:pt idx="65" formatCode="General">
                        <c:v>0.75247502330000005</c:v>
                      </c:pt>
                      <c:pt idx="66" formatCode="General">
                        <c:v>0.76968407630000002</c:v>
                      </c:pt>
                      <c:pt idx="67" formatCode="General">
                        <c:v>0.78600347039999996</c:v>
                      </c:pt>
                      <c:pt idx="68" formatCode="General">
                        <c:v>0.80144345760000002</c:v>
                      </c:pt>
                      <c:pt idx="69" formatCode="General">
                        <c:v>0.816018939</c:v>
                      </c:pt>
                      <c:pt idx="70" formatCode="General">
                        <c:v>0.82974892850000004</c:v>
                      </c:pt>
                      <c:pt idx="71" formatCode="General">
                        <c:v>0.84265595670000004</c:v>
                      </c:pt>
                      <c:pt idx="72" formatCode="General">
                        <c:v>0.8547653556</c:v>
                      </c:pt>
                      <c:pt idx="73" formatCode="General">
                        <c:v>0.86610484119999998</c:v>
                      </c:pt>
                      <c:pt idx="74" formatCode="General">
                        <c:v>0.87670397759999996</c:v>
                      </c:pt>
                      <c:pt idx="75" formatCode="General">
                        <c:v>0.88659363989999995</c:v>
                      </c:pt>
                      <c:pt idx="76" formatCode="General">
                        <c:v>0.89580571649999996</c:v>
                      </c:pt>
                      <c:pt idx="77" formatCode="General">
                        <c:v>0.9043726325</c:v>
                      </c:pt>
                      <c:pt idx="78" formatCode="General">
                        <c:v>0.91232699159999997</c:v>
                      </c:pt>
                      <c:pt idx="79" formatCode="General">
                        <c:v>0.91970139740000001</c:v>
                      </c:pt>
                      <c:pt idx="80" formatCode="General">
                        <c:v>0.92652815580000003</c:v>
                      </c:pt>
                      <c:pt idx="81" formatCode="General">
                        <c:v>0.93283903599999995</c:v>
                      </c:pt>
                      <c:pt idx="82" formatCode="General">
                        <c:v>0.93866509200000003</c:v>
                      </c:pt>
                      <c:pt idx="83" formatCode="General">
                        <c:v>0.9440364242</c:v>
                      </c:pt>
                      <c:pt idx="84" formatCode="General">
                        <c:v>0.94898235799999997</c:v>
                      </c:pt>
                      <c:pt idx="85" formatCode="General">
                        <c:v>0.95353084799999999</c:v>
                      </c:pt>
                      <c:pt idx="86" formatCode="General">
                        <c:v>0.95770907400000005</c:v>
                      </c:pt>
                      <c:pt idx="87" formatCode="General">
                        <c:v>0.9615426064</c:v>
                      </c:pt>
                      <c:pt idx="88" formatCode="General">
                        <c:v>0.96505612129999996</c:v>
                      </c:pt>
                      <c:pt idx="89" formatCode="General">
                        <c:v>0.96827280520000003</c:v>
                      </c:pt>
                      <c:pt idx="90" formatCode="General">
                        <c:v>0.9712147713</c:v>
                      </c:pt>
                      <c:pt idx="91" formatCode="General">
                        <c:v>0.97390276190000002</c:v>
                      </c:pt>
                      <c:pt idx="92" formatCode="General">
                        <c:v>0.97635626789999996</c:v>
                      </c:pt>
                      <c:pt idx="93" formatCode="General">
                        <c:v>0.98536634450000005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821D-4ED1-8E0E-365AE91B8AAE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S=0.68; C=0.1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PVs'!$Z$4:$Z$97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PVs'!$AA$4:$AA$97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2.4233432969999999E-11</c:v>
                      </c:pt>
                      <c:pt idx="1">
                        <c:v>2.9590194180000001E-10</c:v>
                      </c:pt>
                      <c:pt idx="2">
                        <c:v>2.6825137670000001E-9</c:v>
                      </c:pt>
                      <c:pt idx="3">
                        <c:v>1.6883744179999999E-8</c:v>
                      </c:pt>
                      <c:pt idx="4">
                        <c:v>8.2129467669999998E-8</c:v>
                      </c:pt>
                      <c:pt idx="5">
                        <c:v>3.2852852880000001E-7</c:v>
                      </c:pt>
                      <c:pt idx="6">
                        <c:v>1.124702976E-6</c:v>
                      </c:pt>
                      <c:pt idx="7">
                        <c:v>3.387781589E-6</c:v>
                      </c:pt>
                      <c:pt idx="8">
                        <c:v>9.1621186580000005E-6</c:v>
                      </c:pt>
                      <c:pt idx="9">
                        <c:v>2.259285066E-5</c:v>
                      </c:pt>
                      <c:pt idx="10">
                        <c:v>5.1415881900000003E-5</c:v>
                      </c:pt>
                      <c:pt idx="11" formatCode="General">
                        <c:v>1.090455407E-4</c:v>
                      </c:pt>
                      <c:pt idx="12" formatCode="General">
                        <c:v>2.1726086560000001E-4</c:v>
                      </c:pt>
                      <c:pt idx="13" formatCode="General">
                        <c:v>4.0937843729999999E-4</c:v>
                      </c:pt>
                      <c:pt idx="14" formatCode="General">
                        <c:v>7.3366781000000004E-4</c:v>
                      </c:pt>
                      <c:pt idx="15" formatCode="General">
                        <c:v>1.256655203E-3</c:v>
                      </c:pt>
                      <c:pt idx="16" formatCode="General">
                        <c:v>2.0658669530000001E-3</c:v>
                      </c:pt>
                      <c:pt idx="17" formatCode="General">
                        <c:v>3.2715532E-3</c:v>
                      </c:pt>
                      <c:pt idx="18" formatCode="General">
                        <c:v>5.0069727E-3</c:v>
                      </c:pt>
                      <c:pt idx="19" formatCode="General">
                        <c:v>7.426939439E-3</c:v>
                      </c:pt>
                      <c:pt idx="20" formatCode="General">
                        <c:v>1.0704493149999999E-2</c:v>
                      </c:pt>
                      <c:pt idx="21" formatCode="General">
                        <c:v>1.502575632E-2</c:v>
                      </c:pt>
                      <c:pt idx="22" formatCode="General">
                        <c:v>2.0583225409999999E-2</c:v>
                      </c:pt>
                      <c:pt idx="23" formatCode="General">
                        <c:v>2.756791934E-2</c:v>
                      </c:pt>
                      <c:pt idx="24" formatCode="General">
                        <c:v>3.6160919819999998E-2</c:v>
                      </c:pt>
                      <c:pt idx="25" formatCode="General">
                        <c:v>4.6524882320000002E-2</c:v>
                      </c:pt>
                      <c:pt idx="26" formatCode="General">
                        <c:v>5.8796130119999998E-2</c:v>
                      </c:pt>
                      <c:pt idx="27" formatCode="General">
                        <c:v>7.3077835140000005E-2</c:v>
                      </c:pt>
                      <c:pt idx="28" formatCode="General">
                        <c:v>8.9434668420000002E-2</c:v>
                      </c:pt>
                      <c:pt idx="29" formatCode="General">
                        <c:v>0.107889317</c:v>
                      </c:pt>
                      <c:pt idx="30" formatCode="General">
                        <c:v>0.1284208</c:v>
                      </c:pt>
                      <c:pt idx="31" formatCode="General">
                        <c:v>0.15096485609999999</c:v>
                      </c:pt>
                      <c:pt idx="32" formatCode="General">
                        <c:v>0.1754159331</c:v>
                      </c:pt>
                      <c:pt idx="33" formatCode="General">
                        <c:v>0.2016309053</c:v>
                      </c:pt>
                      <c:pt idx="34" formatCode="General">
                        <c:v>0.2294339091</c:v>
                      </c:pt>
                      <c:pt idx="35" formatCode="General">
                        <c:v>0.2586221695</c:v>
                      </c:pt>
                      <c:pt idx="36" formatCode="General">
                        <c:v>0.28897237780000001</c:v>
                      </c:pt>
                      <c:pt idx="37" formatCode="General">
                        <c:v>0.32024723290000001</c:v>
                      </c:pt>
                      <c:pt idx="38" formatCode="General">
                        <c:v>0.35220208759999999</c:v>
                      </c:pt>
                      <c:pt idx="39" formatCode="General">
                        <c:v>0.38459098339999997</c:v>
                      </c:pt>
                      <c:pt idx="40" formatCode="General">
                        <c:v>0.41717228290000002</c:v>
                      </c:pt>
                      <c:pt idx="41" formatCode="General">
                        <c:v>0.44971385600000002</c:v>
                      </c:pt>
                      <c:pt idx="42" formatCode="General">
                        <c:v>0.48199707269999997</c:v>
                      </c:pt>
                      <c:pt idx="43" formatCode="General">
                        <c:v>0.51382011179999998</c:v>
                      </c:pt>
                      <c:pt idx="44" formatCode="General">
                        <c:v>0.5450006127</c:v>
                      </c:pt>
                      <c:pt idx="45" formatCode="General">
                        <c:v>0.57537722589999996</c:v>
                      </c:pt>
                      <c:pt idx="46" formatCode="General">
                        <c:v>0.60481071470000003</c:v>
                      </c:pt>
                      <c:pt idx="47" formatCode="General">
                        <c:v>0.63318407539999999</c:v>
                      </c:pt>
                      <c:pt idx="48" formatCode="General">
                        <c:v>0.66040247679999997</c:v>
                      </c:pt>
                      <c:pt idx="49" formatCode="General">
                        <c:v>0.6863923073</c:v>
                      </c:pt>
                      <c:pt idx="50" formatCode="General">
                        <c:v>0.71110022070000001</c:v>
                      </c:pt>
                      <c:pt idx="51" formatCode="General">
                        <c:v>0.73449134829999996</c:v>
                      </c:pt>
                      <c:pt idx="52" formatCode="General">
                        <c:v>0.75654816629999999</c:v>
                      </c:pt>
                      <c:pt idx="53" formatCode="General">
                        <c:v>0.77726817130000003</c:v>
                      </c:pt>
                      <c:pt idx="54" formatCode="General">
                        <c:v>0.79666256899999999</c:v>
                      </c:pt>
                      <c:pt idx="55" formatCode="General">
                        <c:v>0.81475388999999998</c:v>
                      </c:pt>
                      <c:pt idx="56" formatCode="General">
                        <c:v>0.83157461880000005</c:v>
                      </c:pt>
                      <c:pt idx="57" formatCode="General">
                        <c:v>0.84716546540000004</c:v>
                      </c:pt>
                      <c:pt idx="58" formatCode="General">
                        <c:v>0.86157327890000002</c:v>
                      </c:pt>
                      <c:pt idx="59" formatCode="General">
                        <c:v>0.87485021350000003</c:v>
                      </c:pt>
                      <c:pt idx="60" formatCode="General">
                        <c:v>0.88705188040000005</c:v>
                      </c:pt>
                      <c:pt idx="61" formatCode="General">
                        <c:v>0.89823633430000005</c:v>
                      </c:pt>
                      <c:pt idx="62" formatCode="General">
                        <c:v>0.90846306089999995</c:v>
                      </c:pt>
                      <c:pt idx="63" formatCode="General">
                        <c:v>0.91779196259999996</c:v>
                      </c:pt>
                      <c:pt idx="64" formatCode="General">
                        <c:v>0.92628258470000002</c:v>
                      </c:pt>
                      <c:pt idx="65" formatCode="General">
                        <c:v>0.93399345869999995</c:v>
                      </c:pt>
                      <c:pt idx="66" formatCode="General">
                        <c:v>0.94098180529999997</c:v>
                      </c:pt>
                      <c:pt idx="67" formatCode="General">
                        <c:v>0.94730269909999998</c:v>
                      </c:pt>
                      <c:pt idx="68" formatCode="General">
                        <c:v>0.95300889020000001</c:v>
                      </c:pt>
                      <c:pt idx="69" formatCode="General">
                        <c:v>0.95815086360000001</c:v>
                      </c:pt>
                      <c:pt idx="70" formatCode="General">
                        <c:v>0.96277624370000003</c:v>
                      </c:pt>
                      <c:pt idx="71" formatCode="General">
                        <c:v>0.96692991260000005</c:v>
                      </c:pt>
                      <c:pt idx="72" formatCode="General">
                        <c:v>0.97065401080000002</c:v>
                      </c:pt>
                      <c:pt idx="73" formatCode="General">
                        <c:v>0.97398775820000005</c:v>
                      </c:pt>
                      <c:pt idx="74" formatCode="General">
                        <c:v>0.97696757320000005</c:v>
                      </c:pt>
                      <c:pt idx="75" formatCode="General">
                        <c:v>0.97962731120000002</c:v>
                      </c:pt>
                      <c:pt idx="76" formatCode="General">
                        <c:v>0.9819980264</c:v>
                      </c:pt>
                      <c:pt idx="77" formatCode="General">
                        <c:v>0.98410832879999999</c:v>
                      </c:pt>
                      <c:pt idx="78" formatCode="General">
                        <c:v>0.98598444460000001</c:v>
                      </c:pt>
                      <c:pt idx="79" formatCode="General">
                        <c:v>0.98765027520000004</c:v>
                      </c:pt>
                      <c:pt idx="80" formatCode="General">
                        <c:v>0.98912769560000002</c:v>
                      </c:pt>
                      <c:pt idx="81" formatCode="General">
                        <c:v>0.99043649440000003</c:v>
                      </c:pt>
                      <c:pt idx="82" formatCode="General">
                        <c:v>0.99159467219999997</c:v>
                      </c:pt>
                      <c:pt idx="83" formatCode="General">
                        <c:v>0.99261850119999995</c:v>
                      </c:pt>
                      <c:pt idx="84" formatCode="General">
                        <c:v>0.99352252480000003</c:v>
                      </c:pt>
                      <c:pt idx="85" formatCode="General">
                        <c:v>0.99432009460000004</c:v>
                      </c:pt>
                      <c:pt idx="86" formatCode="General">
                        <c:v>0.9950230122</c:v>
                      </c:pt>
                      <c:pt idx="87" formatCode="General">
                        <c:v>0.9956420064</c:v>
                      </c:pt>
                      <c:pt idx="88" formatCode="General">
                        <c:v>0.99618661399999997</c:v>
                      </c:pt>
                      <c:pt idx="89" formatCode="General">
                        <c:v>0.9966652989</c:v>
                      </c:pt>
                      <c:pt idx="90" formatCode="General">
                        <c:v>0.9970857501</c:v>
                      </c:pt>
                      <c:pt idx="91" formatCode="General">
                        <c:v>0.99745476249999998</c:v>
                      </c:pt>
                      <c:pt idx="92" formatCode="General">
                        <c:v>0.99777829650000005</c:v>
                      </c:pt>
                      <c:pt idx="93" formatCode="General">
                        <c:v>0.99880176779999996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821D-4ED1-8E0E-365AE91B8AAE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S=0.68; C=1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PVs'!$AD$4:$AD$97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PVs'!$AE$4:$AE$97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1.284266998E-10</c:v>
                      </c:pt>
                      <c:pt idx="1">
                        <c:v>2.1551136430000001E-9</c:v>
                      </c:pt>
                      <c:pt idx="2">
                        <c:v>1.8657308590000001E-8</c:v>
                      </c:pt>
                      <c:pt idx="3">
                        <c:v>1.108325662E-7</c:v>
                      </c:pt>
                      <c:pt idx="4">
                        <c:v>5.0815987150000003E-7</c:v>
                      </c:pt>
                      <c:pt idx="5">
                        <c:v>1.9164956480000001E-6</c:v>
                      </c:pt>
                      <c:pt idx="6">
                        <c:v>6.1903792809999998E-6</c:v>
                      </c:pt>
                      <c:pt idx="7">
                        <c:v>1.7607944759999998E-5</c:v>
                      </c:pt>
                      <c:pt idx="8">
                        <c:v>4.5008724559999997E-5</c:v>
                      </c:pt>
                      <c:pt idx="9" formatCode="General">
                        <c:v>1.049996426E-4</c:v>
                      </c:pt>
                      <c:pt idx="10" formatCode="General">
                        <c:v>2.2628217989999999E-4</c:v>
                      </c:pt>
                      <c:pt idx="11" formatCode="General">
                        <c:v>4.5491254419999998E-4</c:v>
                      </c:pt>
                      <c:pt idx="12" formatCode="General">
                        <c:v>8.6002028550000002E-4</c:v>
                      </c:pt>
                      <c:pt idx="13" formatCode="General">
                        <c:v>1.539241057E-3</c:v>
                      </c:pt>
                      <c:pt idx="14" formatCode="General">
                        <c:v>2.622960135E-3</c:v>
                      </c:pt>
                      <c:pt idx="15" formatCode="General">
                        <c:v>4.2764204549999999E-3</c:v>
                      </c:pt>
                      <c:pt idx="16" formatCode="General">
                        <c:v>6.6989250480000003E-3</c:v>
                      </c:pt>
                      <c:pt idx="17" formatCode="General">
                        <c:v>1.011965703E-2</c:v>
                      </c:pt>
                      <c:pt idx="18" formatCode="General">
                        <c:v>1.479005441E-2</c:v>
                      </c:pt>
                      <c:pt idx="19" formatCode="General">
                        <c:v>2.0973129199999999E-2</c:v>
                      </c:pt>
                      <c:pt idx="20" formatCode="General">
                        <c:v>2.893050015E-2</c:v>
                      </c:pt>
                      <c:pt idx="21" formatCode="General">
                        <c:v>3.8908209649999997E-2</c:v>
                      </c:pt>
                      <c:pt idx="22" formatCode="General">
                        <c:v>5.1122523840000003E-2</c:v>
                      </c:pt>
                      <c:pt idx="23" formatCode="General">
                        <c:v>6.5746925770000006E-2</c:v>
                      </c:pt>
                      <c:pt idx="24" formatCode="General">
                        <c:v>8.2901321350000001E-2</c:v>
                      </c:pt>
                      <c:pt idx="25" formatCode="General">
                        <c:v>0.10264424229999999</c:v>
                      </c:pt>
                      <c:pt idx="26" formatCode="General">
                        <c:v>0.12496853619999999</c:v>
                      </c:pt>
                      <c:pt idx="27" formatCode="General">
                        <c:v>0.1498006284</c:v>
                      </c:pt>
                      <c:pt idx="28" formatCode="General">
                        <c:v>0.17700327930000001</c:v>
                      </c:pt>
                      <c:pt idx="29" formatCode="General">
                        <c:v>0.20638123150000001</c:v>
                      </c:pt>
                      <c:pt idx="30" formatCode="General">
                        <c:v>0.2376894504</c:v>
                      </c:pt>
                      <c:pt idx="31" formatCode="General">
                        <c:v>0.27064296599999998</c:v>
                      </c:pt>
                      <c:pt idx="32" formatCode="General">
                        <c:v>0.30492764709999998</c:v>
                      </c:pt>
                      <c:pt idx="33" formatCode="General">
                        <c:v>0.34021162989999998</c:v>
                      </c:pt>
                      <c:pt idx="34" formatCode="General">
                        <c:v>0.37615588309999998</c:v>
                      </c:pt>
                      <c:pt idx="35" formatCode="General">
                        <c:v>0.41242459419999999</c:v>
                      </c:pt>
                      <c:pt idx="36" formatCode="General">
                        <c:v>0.44869378209999999</c:v>
                      </c:pt>
                      <c:pt idx="37" formatCode="General">
                        <c:v>0.4846590757</c:v>
                      </c:pt>
                      <c:pt idx="38" formatCode="General">
                        <c:v>0.52004152540000004</c:v>
                      </c:pt>
                      <c:pt idx="39" formatCode="General">
                        <c:v>0.55459189409999998</c:v>
                      </c:pt>
                      <c:pt idx="40" formatCode="General">
                        <c:v>0.58809345960000003</c:v>
                      </c:pt>
                      <c:pt idx="41" formatCode="General">
                        <c:v>0.62036371229999998</c:v>
                      </c:pt>
                      <c:pt idx="42" formatCode="General">
                        <c:v>0.65125429629999998</c:v>
                      </c:pt>
                      <c:pt idx="43" formatCode="General">
                        <c:v>0.68065035340000002</c:v>
                      </c:pt>
                      <c:pt idx="44" formatCode="General">
                        <c:v>0.70846867560000004</c:v>
                      </c:pt>
                      <c:pt idx="45" formatCode="General">
                        <c:v>0.73465573790000005</c:v>
                      </c:pt>
                      <c:pt idx="46" formatCode="General">
                        <c:v>0.75918459890000001</c:v>
                      </c:pt>
                      <c:pt idx="47" formatCode="General">
                        <c:v>0.78205221889999998</c:v>
                      </c:pt>
                      <c:pt idx="48" formatCode="General">
                        <c:v>0.80327594280000003</c:v>
                      </c:pt>
                      <c:pt idx="49" formatCode="General">
                        <c:v>0.82289081809999998</c:v>
                      </c:pt>
                      <c:pt idx="50" formatCode="General">
                        <c:v>0.84094601869999996</c:v>
                      </c:pt>
                      <c:pt idx="51" formatCode="General">
                        <c:v>0.85750240089999996</c:v>
                      </c:pt>
                      <c:pt idx="52" formatCode="General">
                        <c:v>0.87262946370000005</c:v>
                      </c:pt>
                      <c:pt idx="53" formatCode="General">
                        <c:v>0.88640308379999999</c:v>
                      </c:pt>
                      <c:pt idx="54" formatCode="General">
                        <c:v>0.89890348909999995</c:v>
                      </c:pt>
                      <c:pt idx="55" formatCode="General">
                        <c:v>0.91021305320000001</c:v>
                      </c:pt>
                      <c:pt idx="56" formatCode="General">
                        <c:v>0.92041498420000001</c:v>
                      </c:pt>
                      <c:pt idx="57" formatCode="General">
                        <c:v>0.92959183450000005</c:v>
                      </c:pt>
                      <c:pt idx="58" formatCode="General">
                        <c:v>0.93782436849999995</c:v>
                      </c:pt>
                      <c:pt idx="59" formatCode="General">
                        <c:v>0.94519096609999997</c:v>
                      </c:pt>
                      <c:pt idx="60" formatCode="General">
                        <c:v>0.95176655050000003</c:v>
                      </c:pt>
                      <c:pt idx="61" formatCode="General">
                        <c:v>0.95762240890000005</c:v>
                      </c:pt>
                      <c:pt idx="62" formatCode="General">
                        <c:v>0.96282565590000002</c:v>
                      </c:pt>
                      <c:pt idx="63" formatCode="General">
                        <c:v>0.96743929390000005</c:v>
                      </c:pt>
                      <c:pt idx="64" formatCode="General">
                        <c:v>0.97152167560000002</c:v>
                      </c:pt>
                      <c:pt idx="65" formatCode="General">
                        <c:v>0.97512710089999999</c:v>
                      </c:pt>
                      <c:pt idx="66" formatCode="General">
                        <c:v>0.97830522060000003</c:v>
                      </c:pt>
                      <c:pt idx="67" formatCode="General">
                        <c:v>0.98110181090000004</c:v>
                      </c:pt>
                      <c:pt idx="68" formatCode="General">
                        <c:v>0.98355847600000001</c:v>
                      </c:pt>
                      <c:pt idx="69" formatCode="General">
                        <c:v>0.98571294549999999</c:v>
                      </c:pt>
                      <c:pt idx="70" formatCode="General">
                        <c:v>0.98759949209999998</c:v>
                      </c:pt>
                      <c:pt idx="71" formatCode="General">
                        <c:v>0.98924887179999998</c:v>
                      </c:pt>
                      <c:pt idx="72" formatCode="General">
                        <c:v>0.99068891999999997</c:v>
                      </c:pt>
                      <c:pt idx="73" formatCode="General">
                        <c:v>0.99194443229999996</c:v>
                      </c:pt>
                      <c:pt idx="74" formatCode="General">
                        <c:v>0.99303764100000003</c:v>
                      </c:pt>
                      <c:pt idx="75" formatCode="General">
                        <c:v>0.99398821589999997</c:v>
                      </c:pt>
                      <c:pt idx="76" formatCode="General">
                        <c:v>0.99481385950000001</c:v>
                      </c:pt>
                      <c:pt idx="77" formatCode="General">
                        <c:v>0.99553006889999995</c:v>
                      </c:pt>
                      <c:pt idx="78" formatCode="General">
                        <c:v>0.99615067239999999</c:v>
                      </c:pt>
                      <c:pt idx="79" formatCode="General">
                        <c:v>0.99668788909999995</c:v>
                      </c:pt>
                      <c:pt idx="80" formatCode="General">
                        <c:v>0.99715238809999995</c:v>
                      </c:pt>
                      <c:pt idx="81" formatCode="General">
                        <c:v>0.99755364660000001</c:v>
                      </c:pt>
                      <c:pt idx="82" formatCode="General">
                        <c:v>0.99789994959999995</c:v>
                      </c:pt>
                      <c:pt idx="83" formatCode="General">
                        <c:v>0.99819844960000004</c:v>
                      </c:pt>
                      <c:pt idx="84" formatCode="General">
                        <c:v>0.99845558400000001</c:v>
                      </c:pt>
                      <c:pt idx="85" formatCode="General">
                        <c:v>0.99867689609999999</c:v>
                      </c:pt>
                      <c:pt idx="86" formatCode="General">
                        <c:v>0.99886721369999998</c:v>
                      </c:pt>
                      <c:pt idx="87" formatCode="General">
                        <c:v>0.99903070930000004</c:v>
                      </c:pt>
                      <c:pt idx="88" formatCode="General">
                        <c:v>0.9991711378</c:v>
                      </c:pt>
                      <c:pt idx="89" formatCode="General">
                        <c:v>0.99929153920000002</c:v>
                      </c:pt>
                      <c:pt idx="90" formatCode="General">
                        <c:v>0.99939483399999995</c:v>
                      </c:pt>
                      <c:pt idx="91" formatCode="General">
                        <c:v>0.99948328730000002</c:v>
                      </c:pt>
                      <c:pt idx="92" formatCode="General">
                        <c:v>0.99955898519999997</c:v>
                      </c:pt>
                      <c:pt idx="93" formatCode="General">
                        <c:v>0.99977946279999996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821D-4ED1-8E0E-365AE91B8AAE}"/>
                  </c:ext>
                </c:extLst>
              </c15:ser>
            </c15:filteredScatterSeries>
          </c:ext>
        </c:extLst>
      </c:scatterChart>
      <c:valAx>
        <c:axId val="136241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6271"/>
        <c:crosses val="autoZero"/>
        <c:crossBetween val="midCat"/>
      </c:valAx>
      <c:valAx>
        <c:axId val="1362416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2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S=1,Kd=0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'data Sat PVs'!$B$4:$B$97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PVs'!$C$4:$C$97</c:f>
              <c:numCache>
                <c:formatCode>0.00E+00</c:formatCode>
                <c:ptCount val="94"/>
                <c:pt idx="0">
                  <c:v>1.9127159859999999E-9</c:v>
                </c:pt>
                <c:pt idx="1">
                  <c:v>4.2190137609999998E-8</c:v>
                </c:pt>
                <c:pt idx="2">
                  <c:v>4.6878574270000001E-7</c:v>
                </c:pt>
                <c:pt idx="3">
                  <c:v>3.4485133259999999E-6</c:v>
                </c:pt>
                <c:pt idx="4">
                  <c:v>1.890034764E-5</c:v>
                </c:pt>
                <c:pt idx="5">
                  <c:v>8.2408223529999999E-5</c:v>
                </c:pt>
                <c:pt idx="6" formatCode="General">
                  <c:v>2.9808326509999999E-4</c:v>
                </c:pt>
                <c:pt idx="7" formatCode="General">
                  <c:v>9.2106458029999998E-4</c:v>
                </c:pt>
                <c:pt idx="8" formatCode="General">
                  <c:v>2.4847728199999999E-3</c:v>
                </c:pt>
                <c:pt idx="9" formatCode="General">
                  <c:v>5.9524015519999999E-3</c:v>
                </c:pt>
                <c:pt idx="10" formatCode="General">
                  <c:v>1.2836582960000001E-2</c:v>
                </c:pt>
                <c:pt idx="11" formatCode="General">
                  <c:v>2.5205407289999999E-2</c:v>
                </c:pt>
                <c:pt idx="12" formatCode="General">
                  <c:v>4.5501474290000003E-2</c:v>
                </c:pt>
                <c:pt idx="13" formatCode="General">
                  <c:v>7.6154060659999995E-2</c:v>
                </c:pt>
                <c:pt idx="14" formatCode="General">
                  <c:v>0.1190486848</c:v>
                </c:pt>
                <c:pt idx="15" formatCode="General">
                  <c:v>0.17499382790000001</c:v>
                </c:pt>
                <c:pt idx="16" formatCode="General">
                  <c:v>0.24335220460000001</c:v>
                </c:pt>
                <c:pt idx="17" formatCode="General">
                  <c:v>0.32196459170000002</c:v>
                </c:pt>
                <c:pt idx="18" formatCode="General">
                  <c:v>0.40740332010000002</c:v>
                </c:pt>
                <c:pt idx="19" formatCode="General">
                  <c:v>0.4954875708</c:v>
                </c:pt>
                <c:pt idx="20" formatCode="General">
                  <c:v>0.58192306760000001</c:v>
                </c:pt>
                <c:pt idx="21" formatCode="General">
                  <c:v>0.66290205719999995</c:v>
                </c:pt>
                <c:pt idx="22" formatCode="General">
                  <c:v>0.73553949590000001</c:v>
                </c:pt>
                <c:pt idx="23" formatCode="General">
                  <c:v>0.79808264969999998</c:v>
                </c:pt>
                <c:pt idx="24" formatCode="General">
                  <c:v>0.8498986959</c:v>
                </c:pt>
                <c:pt idx="25" formatCode="General">
                  <c:v>0.89129555230000002</c:v>
                </c:pt>
                <c:pt idx="26" formatCode="General">
                  <c:v>0.92325264220000003</c:v>
                </c:pt>
                <c:pt idx="27" formatCode="General">
                  <c:v>0.94713550810000002</c:v>
                </c:pt>
                <c:pt idx="28" formatCode="General">
                  <c:v>0.96444505449999995</c:v>
                </c:pt>
                <c:pt idx="29" formatCode="General">
                  <c:v>0.97663140299999995</c:v>
                </c:pt>
                <c:pt idx="30" formatCode="General">
                  <c:v>0.98497796059999998</c:v>
                </c:pt>
                <c:pt idx="31" formatCode="General">
                  <c:v>0.99054741859999995</c:v>
                </c:pt>
                <c:pt idx="32" formatCode="General">
                  <c:v>0.99417245389999997</c:v>
                </c:pt>
                <c:pt idx="33" formatCode="General">
                  <c:v>0.99647760389999995</c:v>
                </c:pt>
                <c:pt idx="34" formatCode="General">
                  <c:v>0.99791079760000001</c:v>
                </c:pt>
                <c:pt idx="35" formatCode="General">
                  <c:v>0.9987831116</c:v>
                </c:pt>
                <c:pt idx="36" formatCode="General">
                  <c:v>0.99930340049999999</c:v>
                </c:pt>
                <c:pt idx="37" formatCode="General">
                  <c:v>0.99960780140000005</c:v>
                </c:pt>
                <c:pt idx="38" formatCode="General">
                  <c:v>0.99978268150000005</c:v>
                </c:pt>
                <c:pt idx="39" formatCode="General">
                  <c:v>0.9998813272</c:v>
                </c:pt>
                <c:pt idx="40" formatCode="General">
                  <c:v>0.99993616340000002</c:v>
                </c:pt>
                <c:pt idx="41" formatCode="General">
                  <c:v>0.9999661446</c:v>
                </c:pt>
                <c:pt idx="42" formatCode="General">
                  <c:v>0.99998241659999998</c:v>
                </c:pt>
                <c:pt idx="43" formatCode="General">
                  <c:v>0.9999909401</c:v>
                </c:pt>
                <c:pt idx="44" formatCode="General">
                  <c:v>0.99999535080000002</c:v>
                </c:pt>
                <c:pt idx="45" formatCode="General">
                  <c:v>0.99999761580000002</c:v>
                </c:pt>
                <c:pt idx="46" formatCode="General">
                  <c:v>0.99999880789999995</c:v>
                </c:pt>
                <c:pt idx="47" formatCode="General">
                  <c:v>0.99999934430000004</c:v>
                </c:pt>
                <c:pt idx="48" formatCode="General">
                  <c:v>0.99999970199999999</c:v>
                </c:pt>
                <c:pt idx="49" formatCode="General">
                  <c:v>0.99999988080000002</c:v>
                </c:pt>
                <c:pt idx="50" formatCode="General">
                  <c:v>0.99999994039999995</c:v>
                </c:pt>
                <c:pt idx="51" formatCode="General">
                  <c:v>1</c:v>
                </c:pt>
                <c:pt idx="52" formatCode="General">
                  <c:v>1</c:v>
                </c:pt>
                <c:pt idx="53" formatCode="General">
                  <c:v>1</c:v>
                </c:pt>
                <c:pt idx="54" formatCode="General">
                  <c:v>1</c:v>
                </c:pt>
                <c:pt idx="55" formatCode="General">
                  <c:v>1</c:v>
                </c:pt>
                <c:pt idx="56" formatCode="General">
                  <c:v>1</c:v>
                </c:pt>
                <c:pt idx="57" formatCode="General">
                  <c:v>1</c:v>
                </c:pt>
                <c:pt idx="58" formatCode="General">
                  <c:v>1</c:v>
                </c:pt>
                <c:pt idx="59" formatCode="General">
                  <c:v>1</c:v>
                </c:pt>
                <c:pt idx="60" formatCode="General">
                  <c:v>1</c:v>
                </c:pt>
                <c:pt idx="61" formatCode="General">
                  <c:v>1</c:v>
                </c:pt>
                <c:pt idx="62" formatCode="General">
                  <c:v>1</c:v>
                </c:pt>
                <c:pt idx="63" formatCode="General">
                  <c:v>1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65-4056-BAB7-C395ED61A829}"/>
            </c:ext>
          </c:extLst>
        </c:ser>
        <c:ser>
          <c:idx val="5"/>
          <c:order val="5"/>
          <c:tx>
            <c:v>S=0.68; C=0.01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'data Sat PVs'!$V$4:$V$97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PVs'!$W$4:$W$97</c:f>
              <c:numCache>
                <c:formatCode>0.00E+00</c:formatCode>
                <c:ptCount val="94"/>
                <c:pt idx="0">
                  <c:v>7.4514222920000003E-13</c:v>
                </c:pt>
                <c:pt idx="1">
                  <c:v>9.8111987279999992E-12</c:v>
                </c:pt>
                <c:pt idx="2">
                  <c:v>6.9118342990000003E-11</c:v>
                </c:pt>
                <c:pt idx="3">
                  <c:v>3.9673800359999999E-10</c:v>
                </c:pt>
                <c:pt idx="4">
                  <c:v>2.0971946399999999E-9</c:v>
                </c:pt>
                <c:pt idx="5">
                  <c:v>9.2521901250000005E-9</c:v>
                </c:pt>
                <c:pt idx="6">
                  <c:v>3.4982747369999997E-8</c:v>
                </c:pt>
                <c:pt idx="7">
                  <c:v>1.163191143E-7</c:v>
                </c:pt>
                <c:pt idx="8">
                  <c:v>3.4689725230000001E-7</c:v>
                </c:pt>
                <c:pt idx="9">
                  <c:v>9.4212401789999996E-7</c:v>
                </c:pt>
                <c:pt idx="10">
                  <c:v>2.3582301759999999E-6</c:v>
                </c:pt>
                <c:pt idx="11">
                  <c:v>5.4933989299999999E-6</c:v>
                </c:pt>
                <c:pt idx="12">
                  <c:v>1.200413499E-5</c:v>
                </c:pt>
                <c:pt idx="13">
                  <c:v>2.4771083190000001E-5</c:v>
                </c:pt>
                <c:pt idx="14">
                  <c:v>4.8543326560000001E-5</c:v>
                </c:pt>
                <c:pt idx="15">
                  <c:v>9.0778215959999995E-5</c:v>
                </c:pt>
                <c:pt idx="16" formatCode="General">
                  <c:v>1.6267360479999999E-4</c:v>
                </c:pt>
                <c:pt idx="17" formatCode="General">
                  <c:v>2.8036383450000003E-4</c:v>
                </c:pt>
                <c:pt idx="18" formatCode="General">
                  <c:v>4.6622153599999998E-4</c:v>
                </c:pt>
                <c:pt idx="19" formatCode="General">
                  <c:v>7.5017951890000002E-4</c:v>
                </c:pt>
                <c:pt idx="20" formatCode="General">
                  <c:v>1.1709638639999999E-3</c:v>
                </c:pt>
                <c:pt idx="21" formatCode="General">
                  <c:v>1.7771152780000001E-3</c:v>
                </c:pt>
                <c:pt idx="22" formatCode="General">
                  <c:v>2.627675189E-3</c:v>
                </c:pt>
                <c:pt idx="23" formatCode="General">
                  <c:v>3.7924230559999998E-3</c:v>
                </c:pt>
                <c:pt idx="24" formatCode="General">
                  <c:v>5.3515769539999999E-3</c:v>
                </c:pt>
                <c:pt idx="25" formatCode="General">
                  <c:v>7.3949047360000004E-3</c:v>
                </c:pt>
                <c:pt idx="26" formatCode="General">
                  <c:v>1.002025604E-2</c:v>
                </c:pt>
                <c:pt idx="27" formatCode="General">
                  <c:v>1.3331404890000001E-2</c:v>
                </c:pt>
                <c:pt idx="28" formatCode="General">
                  <c:v>1.7435638230000002E-2</c:v>
                </c:pt>
                <c:pt idx="29" formatCode="General">
                  <c:v>2.2440683100000001E-2</c:v>
                </c:pt>
                <c:pt idx="30" formatCode="General">
                  <c:v>2.8451714659999999E-2</c:v>
                </c:pt>
                <c:pt idx="31" formatCode="General">
                  <c:v>3.5567820069999999E-2</c:v>
                </c:pt>
                <c:pt idx="32" formatCode="General">
                  <c:v>4.3878946449999998E-2</c:v>
                </c:pt>
                <c:pt idx="33" formatCode="General">
                  <c:v>5.3462874139999998E-2</c:v>
                </c:pt>
                <c:pt idx="34" formatCode="General">
                  <c:v>6.4382597799999997E-2</c:v>
                </c:pt>
                <c:pt idx="35" formatCode="General">
                  <c:v>7.6684117319999995E-2</c:v>
                </c:pt>
                <c:pt idx="36" formatCode="General">
                  <c:v>9.0394817289999999E-2</c:v>
                </c:pt>
                <c:pt idx="37" formatCode="General">
                  <c:v>0.10552243140000001</c:v>
                </c:pt>
                <c:pt idx="38" formatCode="General">
                  <c:v>0.1220546141</c:v>
                </c:pt>
                <c:pt idx="39" formatCode="General">
                  <c:v>0.13995908200000001</c:v>
                </c:pt>
                <c:pt idx="40" formatCode="General">
                  <c:v>0.15918438139999999</c:v>
                </c:pt>
                <c:pt idx="41" formatCode="General">
                  <c:v>0.1796610951</c:v>
                </c:pt>
                <c:pt idx="42" formatCode="General">
                  <c:v>0.20130351190000001</c:v>
                </c:pt>
                <c:pt idx="43" formatCode="General">
                  <c:v>0.22401161489999999</c:v>
                </c:pt>
                <c:pt idx="44" formatCode="General">
                  <c:v>0.24767334760000001</c:v>
                </c:pt>
                <c:pt idx="45" formatCode="General">
                  <c:v>0.27216696740000001</c:v>
                </c:pt>
                <c:pt idx="46" formatCode="General">
                  <c:v>0.29736357930000001</c:v>
                </c:pt>
                <c:pt idx="47" formatCode="General">
                  <c:v>0.32312971350000003</c:v>
                </c:pt>
                <c:pt idx="48" formatCode="General">
                  <c:v>0.34932938219999998</c:v>
                </c:pt>
                <c:pt idx="49" formatCode="General">
                  <c:v>0.37582674620000001</c:v>
                </c:pt>
                <c:pt idx="50" formatCode="General">
                  <c:v>0.40248802299999997</c:v>
                </c:pt>
                <c:pt idx="51" formatCode="General">
                  <c:v>0.42918330430000001</c:v>
                </c:pt>
                <c:pt idx="52" formatCode="General">
                  <c:v>0.45578828449999997</c:v>
                </c:pt>
                <c:pt idx="53" formatCode="General">
                  <c:v>0.48218554260000002</c:v>
                </c:pt>
                <c:pt idx="54" formatCode="General">
                  <c:v>0.50826573370000006</c:v>
                </c:pt>
                <c:pt idx="55" formatCode="General">
                  <c:v>0.53392845389999999</c:v>
                </c:pt>
                <c:pt idx="56" formatCode="General">
                  <c:v>0.55908268689999996</c:v>
                </c:pt>
                <c:pt idx="57" formatCode="General">
                  <c:v>0.58364742989999996</c:v>
                </c:pt>
                <c:pt idx="58" formatCode="General">
                  <c:v>0.60755175350000001</c:v>
                </c:pt>
                <c:pt idx="59" formatCode="General">
                  <c:v>0.63073474169999999</c:v>
                </c:pt>
                <c:pt idx="60" formatCode="General">
                  <c:v>0.65314543250000001</c:v>
                </c:pt>
                <c:pt idx="61" formatCode="General">
                  <c:v>0.67474240060000001</c:v>
                </c:pt>
                <c:pt idx="62" formatCode="General">
                  <c:v>0.69549345969999998</c:v>
                </c:pt>
                <c:pt idx="63" formatCode="General">
                  <c:v>0.71537506579999999</c:v>
                </c:pt>
                <c:pt idx="64" formatCode="General">
                  <c:v>0.7343716025</c:v>
                </c:pt>
                <c:pt idx="65" formatCode="General">
                  <c:v>0.75247502330000005</c:v>
                </c:pt>
                <c:pt idx="66" formatCode="General">
                  <c:v>0.76968407630000002</c:v>
                </c:pt>
                <c:pt idx="67" formatCode="General">
                  <c:v>0.78600347039999996</c:v>
                </c:pt>
                <c:pt idx="68" formatCode="General">
                  <c:v>0.80144345760000002</c:v>
                </c:pt>
                <c:pt idx="69" formatCode="General">
                  <c:v>0.816018939</c:v>
                </c:pt>
                <c:pt idx="70" formatCode="General">
                  <c:v>0.82974892850000004</c:v>
                </c:pt>
                <c:pt idx="71" formatCode="General">
                  <c:v>0.84265595670000004</c:v>
                </c:pt>
                <c:pt idx="72" formatCode="General">
                  <c:v>0.8547653556</c:v>
                </c:pt>
                <c:pt idx="73" formatCode="General">
                  <c:v>0.86610484119999998</c:v>
                </c:pt>
                <c:pt idx="74" formatCode="General">
                  <c:v>0.87670397759999996</c:v>
                </c:pt>
                <c:pt idx="75" formatCode="General">
                  <c:v>0.88659363989999995</c:v>
                </c:pt>
                <c:pt idx="76" formatCode="General">
                  <c:v>0.89580571649999996</c:v>
                </c:pt>
                <c:pt idx="77" formatCode="General">
                  <c:v>0.9043726325</c:v>
                </c:pt>
                <c:pt idx="78" formatCode="General">
                  <c:v>0.91232699159999997</c:v>
                </c:pt>
                <c:pt idx="79" formatCode="General">
                  <c:v>0.91970139740000001</c:v>
                </c:pt>
                <c:pt idx="80" formatCode="General">
                  <c:v>0.92652815580000003</c:v>
                </c:pt>
                <c:pt idx="81" formatCode="General">
                  <c:v>0.93283903599999995</c:v>
                </c:pt>
                <c:pt idx="82" formatCode="General">
                  <c:v>0.93866509200000003</c:v>
                </c:pt>
                <c:pt idx="83" formatCode="General">
                  <c:v>0.9440364242</c:v>
                </c:pt>
                <c:pt idx="84" formatCode="General">
                  <c:v>0.94898235799999997</c:v>
                </c:pt>
                <c:pt idx="85" formatCode="General">
                  <c:v>0.95353084799999999</c:v>
                </c:pt>
                <c:pt idx="86" formatCode="General">
                  <c:v>0.95770907400000005</c:v>
                </c:pt>
                <c:pt idx="87" formatCode="General">
                  <c:v>0.9615426064</c:v>
                </c:pt>
                <c:pt idx="88" formatCode="General">
                  <c:v>0.96505612129999996</c:v>
                </c:pt>
                <c:pt idx="89" formatCode="General">
                  <c:v>0.96827280520000003</c:v>
                </c:pt>
                <c:pt idx="90" formatCode="General">
                  <c:v>0.9712147713</c:v>
                </c:pt>
                <c:pt idx="91" formatCode="General">
                  <c:v>0.97390276190000002</c:v>
                </c:pt>
                <c:pt idx="92" formatCode="General">
                  <c:v>0.97635626789999996</c:v>
                </c:pt>
                <c:pt idx="93" formatCode="General">
                  <c:v>0.98536634450000005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65-4056-BAB7-C395ED61A829}"/>
            </c:ext>
          </c:extLst>
        </c:ser>
        <c:ser>
          <c:idx val="6"/>
          <c:order val="6"/>
          <c:tx>
            <c:v>S=0.68; C=0.1</c:v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'data Sat PVs'!$Z$4:$Z$97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PVs'!$AA$4:$AA$97</c:f>
              <c:numCache>
                <c:formatCode>0.00E+00</c:formatCode>
                <c:ptCount val="94"/>
                <c:pt idx="0">
                  <c:v>2.4233432969999999E-11</c:v>
                </c:pt>
                <c:pt idx="1">
                  <c:v>2.9590194180000001E-10</c:v>
                </c:pt>
                <c:pt idx="2">
                  <c:v>2.6825137670000001E-9</c:v>
                </c:pt>
                <c:pt idx="3">
                  <c:v>1.6883744179999999E-8</c:v>
                </c:pt>
                <c:pt idx="4">
                  <c:v>8.2129467669999998E-8</c:v>
                </c:pt>
                <c:pt idx="5">
                  <c:v>3.2852852880000001E-7</c:v>
                </c:pt>
                <c:pt idx="6">
                  <c:v>1.124702976E-6</c:v>
                </c:pt>
                <c:pt idx="7">
                  <c:v>3.387781589E-6</c:v>
                </c:pt>
                <c:pt idx="8">
                  <c:v>9.1621186580000005E-6</c:v>
                </c:pt>
                <c:pt idx="9">
                  <c:v>2.259285066E-5</c:v>
                </c:pt>
                <c:pt idx="10">
                  <c:v>5.1415881900000003E-5</c:v>
                </c:pt>
                <c:pt idx="11" formatCode="General">
                  <c:v>1.090455407E-4</c:v>
                </c:pt>
                <c:pt idx="12" formatCode="General">
                  <c:v>2.1726086560000001E-4</c:v>
                </c:pt>
                <c:pt idx="13" formatCode="General">
                  <c:v>4.0937843729999999E-4</c:v>
                </c:pt>
                <c:pt idx="14" formatCode="General">
                  <c:v>7.3366781000000004E-4</c:v>
                </c:pt>
                <c:pt idx="15" formatCode="General">
                  <c:v>1.256655203E-3</c:v>
                </c:pt>
                <c:pt idx="16" formatCode="General">
                  <c:v>2.0658669530000001E-3</c:v>
                </c:pt>
                <c:pt idx="17" formatCode="General">
                  <c:v>3.2715532E-3</c:v>
                </c:pt>
                <c:pt idx="18" formatCode="General">
                  <c:v>5.0069727E-3</c:v>
                </c:pt>
                <c:pt idx="19" formatCode="General">
                  <c:v>7.426939439E-3</c:v>
                </c:pt>
                <c:pt idx="20" formatCode="General">
                  <c:v>1.0704493149999999E-2</c:v>
                </c:pt>
                <c:pt idx="21" formatCode="General">
                  <c:v>1.502575632E-2</c:v>
                </c:pt>
                <c:pt idx="22" formatCode="General">
                  <c:v>2.0583225409999999E-2</c:v>
                </c:pt>
                <c:pt idx="23" formatCode="General">
                  <c:v>2.756791934E-2</c:v>
                </c:pt>
                <c:pt idx="24" formatCode="General">
                  <c:v>3.6160919819999998E-2</c:v>
                </c:pt>
                <c:pt idx="25" formatCode="General">
                  <c:v>4.6524882320000002E-2</c:v>
                </c:pt>
                <c:pt idx="26" formatCode="General">
                  <c:v>5.8796130119999998E-2</c:v>
                </c:pt>
                <c:pt idx="27" formatCode="General">
                  <c:v>7.3077835140000005E-2</c:v>
                </c:pt>
                <c:pt idx="28" formatCode="General">
                  <c:v>8.9434668420000002E-2</c:v>
                </c:pt>
                <c:pt idx="29" formatCode="General">
                  <c:v>0.107889317</c:v>
                </c:pt>
                <c:pt idx="30" formatCode="General">
                  <c:v>0.1284208</c:v>
                </c:pt>
                <c:pt idx="31" formatCode="General">
                  <c:v>0.15096485609999999</c:v>
                </c:pt>
                <c:pt idx="32" formatCode="General">
                  <c:v>0.1754159331</c:v>
                </c:pt>
                <c:pt idx="33" formatCode="General">
                  <c:v>0.2016309053</c:v>
                </c:pt>
                <c:pt idx="34" formatCode="General">
                  <c:v>0.2294339091</c:v>
                </c:pt>
                <c:pt idx="35" formatCode="General">
                  <c:v>0.2586221695</c:v>
                </c:pt>
                <c:pt idx="36" formatCode="General">
                  <c:v>0.28897237780000001</c:v>
                </c:pt>
                <c:pt idx="37" formatCode="General">
                  <c:v>0.32024723290000001</c:v>
                </c:pt>
                <c:pt idx="38" formatCode="General">
                  <c:v>0.35220208759999999</c:v>
                </c:pt>
                <c:pt idx="39" formatCode="General">
                  <c:v>0.38459098339999997</c:v>
                </c:pt>
                <c:pt idx="40" formatCode="General">
                  <c:v>0.41717228290000002</c:v>
                </c:pt>
                <c:pt idx="41" formatCode="General">
                  <c:v>0.44971385600000002</c:v>
                </c:pt>
                <c:pt idx="42" formatCode="General">
                  <c:v>0.48199707269999997</c:v>
                </c:pt>
                <c:pt idx="43" formatCode="General">
                  <c:v>0.51382011179999998</c:v>
                </c:pt>
                <c:pt idx="44" formatCode="General">
                  <c:v>0.5450006127</c:v>
                </c:pt>
                <c:pt idx="45" formatCode="General">
                  <c:v>0.57537722589999996</c:v>
                </c:pt>
                <c:pt idx="46" formatCode="General">
                  <c:v>0.60481071470000003</c:v>
                </c:pt>
                <c:pt idx="47" formatCode="General">
                  <c:v>0.63318407539999999</c:v>
                </c:pt>
                <c:pt idx="48" formatCode="General">
                  <c:v>0.66040247679999997</c:v>
                </c:pt>
                <c:pt idx="49" formatCode="General">
                  <c:v>0.6863923073</c:v>
                </c:pt>
                <c:pt idx="50" formatCode="General">
                  <c:v>0.71110022070000001</c:v>
                </c:pt>
                <c:pt idx="51" formatCode="General">
                  <c:v>0.73449134829999996</c:v>
                </c:pt>
                <c:pt idx="52" formatCode="General">
                  <c:v>0.75654816629999999</c:v>
                </c:pt>
                <c:pt idx="53" formatCode="General">
                  <c:v>0.77726817130000003</c:v>
                </c:pt>
                <c:pt idx="54" formatCode="General">
                  <c:v>0.79666256899999999</c:v>
                </c:pt>
                <c:pt idx="55" formatCode="General">
                  <c:v>0.81475388999999998</c:v>
                </c:pt>
                <c:pt idx="56" formatCode="General">
                  <c:v>0.83157461880000005</c:v>
                </c:pt>
                <c:pt idx="57" formatCode="General">
                  <c:v>0.84716546540000004</c:v>
                </c:pt>
                <c:pt idx="58" formatCode="General">
                  <c:v>0.86157327890000002</c:v>
                </c:pt>
                <c:pt idx="59" formatCode="General">
                  <c:v>0.87485021350000003</c:v>
                </c:pt>
                <c:pt idx="60" formatCode="General">
                  <c:v>0.88705188040000005</c:v>
                </c:pt>
                <c:pt idx="61" formatCode="General">
                  <c:v>0.89823633430000005</c:v>
                </c:pt>
                <c:pt idx="62" formatCode="General">
                  <c:v>0.90846306089999995</c:v>
                </c:pt>
                <c:pt idx="63" formatCode="General">
                  <c:v>0.91779196259999996</c:v>
                </c:pt>
                <c:pt idx="64" formatCode="General">
                  <c:v>0.92628258470000002</c:v>
                </c:pt>
                <c:pt idx="65" formatCode="General">
                  <c:v>0.93399345869999995</c:v>
                </c:pt>
                <c:pt idx="66" formatCode="General">
                  <c:v>0.94098180529999997</c:v>
                </c:pt>
                <c:pt idx="67" formatCode="General">
                  <c:v>0.94730269909999998</c:v>
                </c:pt>
                <c:pt idx="68" formatCode="General">
                  <c:v>0.95300889020000001</c:v>
                </c:pt>
                <c:pt idx="69" formatCode="General">
                  <c:v>0.95815086360000001</c:v>
                </c:pt>
                <c:pt idx="70" formatCode="General">
                  <c:v>0.96277624370000003</c:v>
                </c:pt>
                <c:pt idx="71" formatCode="General">
                  <c:v>0.96692991260000005</c:v>
                </c:pt>
                <c:pt idx="72" formatCode="General">
                  <c:v>0.97065401080000002</c:v>
                </c:pt>
                <c:pt idx="73" formatCode="General">
                  <c:v>0.97398775820000005</c:v>
                </c:pt>
                <c:pt idx="74" formatCode="General">
                  <c:v>0.97696757320000005</c:v>
                </c:pt>
                <c:pt idx="75" formatCode="General">
                  <c:v>0.97962731120000002</c:v>
                </c:pt>
                <c:pt idx="76" formatCode="General">
                  <c:v>0.9819980264</c:v>
                </c:pt>
                <c:pt idx="77" formatCode="General">
                  <c:v>0.98410832879999999</c:v>
                </c:pt>
                <c:pt idx="78" formatCode="General">
                  <c:v>0.98598444460000001</c:v>
                </c:pt>
                <c:pt idx="79" formatCode="General">
                  <c:v>0.98765027520000004</c:v>
                </c:pt>
                <c:pt idx="80" formatCode="General">
                  <c:v>0.98912769560000002</c:v>
                </c:pt>
                <c:pt idx="81" formatCode="General">
                  <c:v>0.99043649440000003</c:v>
                </c:pt>
                <c:pt idx="82" formatCode="General">
                  <c:v>0.99159467219999997</c:v>
                </c:pt>
                <c:pt idx="83" formatCode="General">
                  <c:v>0.99261850119999995</c:v>
                </c:pt>
                <c:pt idx="84" formatCode="General">
                  <c:v>0.99352252480000003</c:v>
                </c:pt>
                <c:pt idx="85" formatCode="General">
                  <c:v>0.99432009460000004</c:v>
                </c:pt>
                <c:pt idx="86" formatCode="General">
                  <c:v>0.9950230122</c:v>
                </c:pt>
                <c:pt idx="87" formatCode="General">
                  <c:v>0.9956420064</c:v>
                </c:pt>
                <c:pt idx="88" formatCode="General">
                  <c:v>0.99618661399999997</c:v>
                </c:pt>
                <c:pt idx="89" formatCode="General">
                  <c:v>0.9966652989</c:v>
                </c:pt>
                <c:pt idx="90" formatCode="General">
                  <c:v>0.9970857501</c:v>
                </c:pt>
                <c:pt idx="91" formatCode="General">
                  <c:v>0.99745476249999998</c:v>
                </c:pt>
                <c:pt idx="92" formatCode="General">
                  <c:v>0.99777829650000005</c:v>
                </c:pt>
                <c:pt idx="93" formatCode="General">
                  <c:v>0.99880176779999996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665-4056-BAB7-C395ED61A829}"/>
            </c:ext>
          </c:extLst>
        </c:ser>
        <c:ser>
          <c:idx val="7"/>
          <c:order val="7"/>
          <c:tx>
            <c:v>S=0.68; C=1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Sat PVs'!$AD$4:$AD$97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PVs'!$AE$4:$AE$97</c:f>
              <c:numCache>
                <c:formatCode>0.00E+00</c:formatCode>
                <c:ptCount val="94"/>
                <c:pt idx="0">
                  <c:v>1.284266998E-10</c:v>
                </c:pt>
                <c:pt idx="1">
                  <c:v>2.1551136430000001E-9</c:v>
                </c:pt>
                <c:pt idx="2">
                  <c:v>1.8657308590000001E-8</c:v>
                </c:pt>
                <c:pt idx="3">
                  <c:v>1.108325662E-7</c:v>
                </c:pt>
                <c:pt idx="4">
                  <c:v>5.0815987150000003E-7</c:v>
                </c:pt>
                <c:pt idx="5">
                  <c:v>1.9164956480000001E-6</c:v>
                </c:pt>
                <c:pt idx="6">
                  <c:v>6.1903792809999998E-6</c:v>
                </c:pt>
                <c:pt idx="7">
                  <c:v>1.7607944759999998E-5</c:v>
                </c:pt>
                <c:pt idx="8">
                  <c:v>4.5008724559999997E-5</c:v>
                </c:pt>
                <c:pt idx="9" formatCode="General">
                  <c:v>1.049996426E-4</c:v>
                </c:pt>
                <c:pt idx="10" formatCode="General">
                  <c:v>2.2628217989999999E-4</c:v>
                </c:pt>
                <c:pt idx="11" formatCode="General">
                  <c:v>4.5491254419999998E-4</c:v>
                </c:pt>
                <c:pt idx="12" formatCode="General">
                  <c:v>8.6002028550000002E-4</c:v>
                </c:pt>
                <c:pt idx="13" formatCode="General">
                  <c:v>1.539241057E-3</c:v>
                </c:pt>
                <c:pt idx="14" formatCode="General">
                  <c:v>2.622960135E-3</c:v>
                </c:pt>
                <c:pt idx="15" formatCode="General">
                  <c:v>4.2764204549999999E-3</c:v>
                </c:pt>
                <c:pt idx="16" formatCode="General">
                  <c:v>6.6989250480000003E-3</c:v>
                </c:pt>
                <c:pt idx="17" formatCode="General">
                  <c:v>1.011965703E-2</c:v>
                </c:pt>
                <c:pt idx="18" formatCode="General">
                  <c:v>1.479005441E-2</c:v>
                </c:pt>
                <c:pt idx="19" formatCode="General">
                  <c:v>2.0973129199999999E-2</c:v>
                </c:pt>
                <c:pt idx="20" formatCode="General">
                  <c:v>2.893050015E-2</c:v>
                </c:pt>
                <c:pt idx="21" formatCode="General">
                  <c:v>3.8908209649999997E-2</c:v>
                </c:pt>
                <c:pt idx="22" formatCode="General">
                  <c:v>5.1122523840000003E-2</c:v>
                </c:pt>
                <c:pt idx="23" formatCode="General">
                  <c:v>6.5746925770000006E-2</c:v>
                </c:pt>
                <c:pt idx="24" formatCode="General">
                  <c:v>8.2901321350000001E-2</c:v>
                </c:pt>
                <c:pt idx="25" formatCode="General">
                  <c:v>0.10264424229999999</c:v>
                </c:pt>
                <c:pt idx="26" formatCode="General">
                  <c:v>0.12496853619999999</c:v>
                </c:pt>
                <c:pt idx="27" formatCode="General">
                  <c:v>0.1498006284</c:v>
                </c:pt>
                <c:pt idx="28" formatCode="General">
                  <c:v>0.17700327930000001</c:v>
                </c:pt>
                <c:pt idx="29" formatCode="General">
                  <c:v>0.20638123150000001</c:v>
                </c:pt>
                <c:pt idx="30" formatCode="General">
                  <c:v>0.2376894504</c:v>
                </c:pt>
                <c:pt idx="31" formatCode="General">
                  <c:v>0.27064296599999998</c:v>
                </c:pt>
                <c:pt idx="32" formatCode="General">
                  <c:v>0.30492764709999998</c:v>
                </c:pt>
                <c:pt idx="33" formatCode="General">
                  <c:v>0.34021162989999998</c:v>
                </c:pt>
                <c:pt idx="34" formatCode="General">
                  <c:v>0.37615588309999998</c:v>
                </c:pt>
                <c:pt idx="35" formatCode="General">
                  <c:v>0.41242459419999999</c:v>
                </c:pt>
                <c:pt idx="36" formatCode="General">
                  <c:v>0.44869378209999999</c:v>
                </c:pt>
                <c:pt idx="37" formatCode="General">
                  <c:v>0.4846590757</c:v>
                </c:pt>
                <c:pt idx="38" formatCode="General">
                  <c:v>0.52004152540000004</c:v>
                </c:pt>
                <c:pt idx="39" formatCode="General">
                  <c:v>0.55459189409999998</c:v>
                </c:pt>
                <c:pt idx="40" formatCode="General">
                  <c:v>0.58809345960000003</c:v>
                </c:pt>
                <c:pt idx="41" formatCode="General">
                  <c:v>0.62036371229999998</c:v>
                </c:pt>
                <c:pt idx="42" formatCode="General">
                  <c:v>0.65125429629999998</c:v>
                </c:pt>
                <c:pt idx="43" formatCode="General">
                  <c:v>0.68065035340000002</c:v>
                </c:pt>
                <c:pt idx="44" formatCode="General">
                  <c:v>0.70846867560000004</c:v>
                </c:pt>
                <c:pt idx="45" formatCode="General">
                  <c:v>0.73465573790000005</c:v>
                </c:pt>
                <c:pt idx="46" formatCode="General">
                  <c:v>0.75918459890000001</c:v>
                </c:pt>
                <c:pt idx="47" formatCode="General">
                  <c:v>0.78205221889999998</c:v>
                </c:pt>
                <c:pt idx="48" formatCode="General">
                  <c:v>0.80327594280000003</c:v>
                </c:pt>
                <c:pt idx="49" formatCode="General">
                  <c:v>0.82289081809999998</c:v>
                </c:pt>
                <c:pt idx="50" formatCode="General">
                  <c:v>0.84094601869999996</c:v>
                </c:pt>
                <c:pt idx="51" formatCode="General">
                  <c:v>0.85750240089999996</c:v>
                </c:pt>
                <c:pt idx="52" formatCode="General">
                  <c:v>0.87262946370000005</c:v>
                </c:pt>
                <c:pt idx="53" formatCode="General">
                  <c:v>0.88640308379999999</c:v>
                </c:pt>
                <c:pt idx="54" formatCode="General">
                  <c:v>0.89890348909999995</c:v>
                </c:pt>
                <c:pt idx="55" formatCode="General">
                  <c:v>0.91021305320000001</c:v>
                </c:pt>
                <c:pt idx="56" formatCode="General">
                  <c:v>0.92041498420000001</c:v>
                </c:pt>
                <c:pt idx="57" formatCode="General">
                  <c:v>0.92959183450000005</c:v>
                </c:pt>
                <c:pt idx="58" formatCode="General">
                  <c:v>0.93782436849999995</c:v>
                </c:pt>
                <c:pt idx="59" formatCode="General">
                  <c:v>0.94519096609999997</c:v>
                </c:pt>
                <c:pt idx="60" formatCode="General">
                  <c:v>0.95176655050000003</c:v>
                </c:pt>
                <c:pt idx="61" formatCode="General">
                  <c:v>0.95762240890000005</c:v>
                </c:pt>
                <c:pt idx="62" formatCode="General">
                  <c:v>0.96282565590000002</c:v>
                </c:pt>
                <c:pt idx="63" formatCode="General">
                  <c:v>0.96743929390000005</c:v>
                </c:pt>
                <c:pt idx="64" formatCode="General">
                  <c:v>0.97152167560000002</c:v>
                </c:pt>
                <c:pt idx="65" formatCode="General">
                  <c:v>0.97512710089999999</c:v>
                </c:pt>
                <c:pt idx="66" formatCode="General">
                  <c:v>0.97830522060000003</c:v>
                </c:pt>
                <c:pt idx="67" formatCode="General">
                  <c:v>0.98110181090000004</c:v>
                </c:pt>
                <c:pt idx="68" formatCode="General">
                  <c:v>0.98355847600000001</c:v>
                </c:pt>
                <c:pt idx="69" formatCode="General">
                  <c:v>0.98571294549999999</c:v>
                </c:pt>
                <c:pt idx="70" formatCode="General">
                  <c:v>0.98759949209999998</c:v>
                </c:pt>
                <c:pt idx="71" formatCode="General">
                  <c:v>0.98924887179999998</c:v>
                </c:pt>
                <c:pt idx="72" formatCode="General">
                  <c:v>0.99068891999999997</c:v>
                </c:pt>
                <c:pt idx="73" formatCode="General">
                  <c:v>0.99194443229999996</c:v>
                </c:pt>
                <c:pt idx="74" formatCode="General">
                  <c:v>0.99303764100000003</c:v>
                </c:pt>
                <c:pt idx="75" formatCode="General">
                  <c:v>0.99398821589999997</c:v>
                </c:pt>
                <c:pt idx="76" formatCode="General">
                  <c:v>0.99481385950000001</c:v>
                </c:pt>
                <c:pt idx="77" formatCode="General">
                  <c:v>0.99553006889999995</c:v>
                </c:pt>
                <c:pt idx="78" formatCode="General">
                  <c:v>0.99615067239999999</c:v>
                </c:pt>
                <c:pt idx="79" formatCode="General">
                  <c:v>0.99668788909999995</c:v>
                </c:pt>
                <c:pt idx="80" formatCode="General">
                  <c:v>0.99715238809999995</c:v>
                </c:pt>
                <c:pt idx="81" formatCode="General">
                  <c:v>0.99755364660000001</c:v>
                </c:pt>
                <c:pt idx="82" formatCode="General">
                  <c:v>0.99789994959999995</c:v>
                </c:pt>
                <c:pt idx="83" formatCode="General">
                  <c:v>0.99819844960000004</c:v>
                </c:pt>
                <c:pt idx="84" formatCode="General">
                  <c:v>0.99845558400000001</c:v>
                </c:pt>
                <c:pt idx="85" formatCode="General">
                  <c:v>0.99867689609999999</c:v>
                </c:pt>
                <c:pt idx="86" formatCode="General">
                  <c:v>0.99886721369999998</c:v>
                </c:pt>
                <c:pt idx="87" formatCode="General">
                  <c:v>0.99903070930000004</c:v>
                </c:pt>
                <c:pt idx="88" formatCode="General">
                  <c:v>0.9991711378</c:v>
                </c:pt>
                <c:pt idx="89" formatCode="General">
                  <c:v>0.99929153920000002</c:v>
                </c:pt>
                <c:pt idx="90" formatCode="General">
                  <c:v>0.99939483399999995</c:v>
                </c:pt>
                <c:pt idx="91" formatCode="General">
                  <c:v>0.99948328730000002</c:v>
                </c:pt>
                <c:pt idx="92" formatCode="General">
                  <c:v>0.99955898519999997</c:v>
                </c:pt>
                <c:pt idx="93" formatCode="General">
                  <c:v>0.99977946279999996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665-4056-BAB7-C395ED61A8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2412943"/>
        <c:axId val="1362416271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S=1; Kd=0.08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'data Sat PVs'!$F$4:$F$97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'data Sat PVs'!$G$4:$G$97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3.1160315210000002E-12</c:v>
                      </c:pt>
                      <c:pt idx="1">
                        <c:v>3.1056761330000001E-11</c:v>
                      </c:pt>
                      <c:pt idx="2">
                        <c:v>3.4147829010000001E-10</c:v>
                      </c:pt>
                      <c:pt idx="3">
                        <c:v>3.5540537179999999E-9</c:v>
                      </c:pt>
                      <c:pt idx="4">
                        <c:v>2.8098837030000001E-8</c:v>
                      </c:pt>
                      <c:pt idx="5">
                        <c:v>1.7704452660000001E-7</c:v>
                      </c:pt>
                      <c:pt idx="6">
                        <c:v>9.1954154869999998E-7</c:v>
                      </c:pt>
                      <c:pt idx="7">
                        <c:v>4.0481504580000001E-6</c:v>
                      </c:pt>
                      <c:pt idx="8">
                        <c:v>1.5432211509999999E-5</c:v>
                      </c:pt>
                      <c:pt idx="9">
                        <c:v>5.18056404E-5</c:v>
                      </c:pt>
                      <c:pt idx="10" formatCode="General">
                        <c:v>1.552253234E-4</c:v>
                      </c:pt>
                      <c:pt idx="11" formatCode="General">
                        <c:v>4.197793896E-4</c:v>
                      </c:pt>
                      <c:pt idx="12" formatCode="General">
                        <c:v>1.034269226E-3</c:v>
                      </c:pt>
                      <c:pt idx="13" formatCode="General">
                        <c:v>2.3404965180000002E-3</c:v>
                      </c:pt>
                      <c:pt idx="14" formatCode="General">
                        <c:v>4.899123218E-3</c:v>
                      </c:pt>
                      <c:pt idx="15" formatCode="General">
                        <c:v>9.5452042299999998E-3</c:v>
                      </c:pt>
                      <c:pt idx="16" formatCode="General">
                        <c:v>1.740817167E-2</c:v>
                      </c:pt>
                      <c:pt idx="17" formatCode="General">
                        <c:v>2.986982837E-2</c:v>
                      </c:pt>
                      <c:pt idx="18" formatCode="General">
                        <c:v>4.8444729300000003E-2</c:v>
                      </c:pt>
                      <c:pt idx="19" formatCode="General">
                        <c:v>7.4586570259999999E-2</c:v>
                      </c:pt>
                      <c:pt idx="20" formatCode="General">
                        <c:v>0.1094485223</c:v>
                      </c:pt>
                      <c:pt idx="21" formatCode="General">
                        <c:v>0.15364512799999999</c:v>
                      </c:pt>
                      <c:pt idx="22" formatCode="General">
                        <c:v>0.2070705444</c:v>
                      </c:pt>
                      <c:pt idx="23" formatCode="General">
                        <c:v>0.26881918310000003</c:v>
                      </c:pt>
                      <c:pt idx="24" formatCode="General">
                        <c:v>0.33723160619999998</c:v>
                      </c:pt>
                      <c:pt idx="25" formatCode="General">
                        <c:v>0.41005885600000003</c:v>
                      </c:pt>
                      <c:pt idx="26" formatCode="General">
                        <c:v>0.48471382260000001</c:v>
                      </c:pt>
                      <c:pt idx="27" formatCode="General">
                        <c:v>0.55855751040000001</c:v>
                      </c:pt>
                      <c:pt idx="28" formatCode="General">
                        <c:v>0.62917006019999999</c:v>
                      </c:pt>
                      <c:pt idx="29" formatCode="General">
                        <c:v>0.69456332919999997</c:v>
                      </c:pt>
                      <c:pt idx="30" formatCode="General">
                        <c:v>0.75331008430000002</c:v>
                      </c:pt>
                      <c:pt idx="31" formatCode="General">
                        <c:v>0.80458533759999995</c:v>
                      </c:pt>
                      <c:pt idx="32" formatCode="General">
                        <c:v>0.84812963009999998</c:v>
                      </c:pt>
                      <c:pt idx="33" formatCode="General">
                        <c:v>0.88415807489999998</c:v>
                      </c:pt>
                      <c:pt idx="34" formatCode="General">
                        <c:v>0.91323864460000004</c:v>
                      </c:pt>
                      <c:pt idx="35" formatCode="General">
                        <c:v>0.93616431950000001</c:v>
                      </c:pt>
                      <c:pt idx="36" formatCode="General">
                        <c:v>0.9538367391</c:v>
                      </c:pt>
                      <c:pt idx="37" formatCode="General">
                        <c:v>0.96717131140000001</c:v>
                      </c:pt>
                      <c:pt idx="38" formatCode="General">
                        <c:v>0.9770296812</c:v>
                      </c:pt>
                      <c:pt idx="39" formatCode="General">
                        <c:v>0.98417764900000004</c:v>
                      </c:pt>
                      <c:pt idx="40" formatCode="General">
                        <c:v>0.98926490550000001</c:v>
                      </c:pt>
                      <c:pt idx="41" formatCode="General">
                        <c:v>0.9928223491</c:v>
                      </c:pt>
                      <c:pt idx="42" formatCode="General">
                        <c:v>0.99526816610000002</c:v>
                      </c:pt>
                      <c:pt idx="43" formatCode="General">
                        <c:v>0.99692267180000005</c:v>
                      </c:pt>
                      <c:pt idx="44" formatCode="General">
                        <c:v>0.99802470210000005</c:v>
                      </c:pt>
                      <c:pt idx="45" formatCode="General">
                        <c:v>0.99874794479999995</c:v>
                      </c:pt>
                      <c:pt idx="46" formatCode="General">
                        <c:v>0.99921596049999994</c:v>
                      </c:pt>
                      <c:pt idx="47" formatCode="General">
                        <c:v>0.99951469900000001</c:v>
                      </c:pt>
                      <c:pt idx="48" formatCode="General">
                        <c:v>0.99970299009999997</c:v>
                      </c:pt>
                      <c:pt idx="49" formatCode="General">
                        <c:v>0.99982005360000004</c:v>
                      </c:pt>
                      <c:pt idx="50" formatCode="General">
                        <c:v>0.99989217519999996</c:v>
                      </c:pt>
                      <c:pt idx="51" formatCode="General">
                        <c:v>0.99993604420000004</c:v>
                      </c:pt>
                      <c:pt idx="52" formatCode="General">
                        <c:v>0.99996244909999998</c:v>
                      </c:pt>
                      <c:pt idx="53" formatCode="General">
                        <c:v>0.99997824430000004</c:v>
                      </c:pt>
                      <c:pt idx="54" formatCode="General">
                        <c:v>0.99998748299999995</c:v>
                      </c:pt>
                      <c:pt idx="55" formatCode="General">
                        <c:v>0.9999927878</c:v>
                      </c:pt>
                      <c:pt idx="56" formatCode="General">
                        <c:v>0.9999958873</c:v>
                      </c:pt>
                      <c:pt idx="57" formatCode="General">
                        <c:v>0.99999767539999995</c:v>
                      </c:pt>
                      <c:pt idx="58" formatCode="General">
                        <c:v>0.99999862910000004</c:v>
                      </c:pt>
                      <c:pt idx="59" formatCode="General">
                        <c:v>0.99999922510000006</c:v>
                      </c:pt>
                      <c:pt idx="60" formatCode="General">
                        <c:v>0.99999958280000001</c:v>
                      </c:pt>
                      <c:pt idx="61" formatCode="General">
                        <c:v>0.99999976160000004</c:v>
                      </c:pt>
                      <c:pt idx="62" formatCode="General">
                        <c:v>0.99999988080000002</c:v>
                      </c:pt>
                      <c:pt idx="63" formatCode="General">
                        <c:v>0.99999994039999995</c:v>
                      </c:pt>
                      <c:pt idx="64" formatCode="General">
                        <c:v>1</c:v>
                      </c:pt>
                      <c:pt idx="65" formatCode="General">
                        <c:v>1</c:v>
                      </c:pt>
                      <c:pt idx="66" formatCode="General">
                        <c:v>1</c:v>
                      </c:pt>
                      <c:pt idx="67" formatCode="General">
                        <c:v>1</c:v>
                      </c:pt>
                      <c:pt idx="68" formatCode="General">
                        <c:v>1</c:v>
                      </c:pt>
                      <c:pt idx="69" formatCode="General">
                        <c:v>1</c:v>
                      </c:pt>
                      <c:pt idx="70" formatCode="General">
                        <c:v>1</c:v>
                      </c:pt>
                      <c:pt idx="71" formatCode="General">
                        <c:v>1</c:v>
                      </c:pt>
                      <c:pt idx="72" formatCode="General">
                        <c:v>1</c:v>
                      </c:pt>
                      <c:pt idx="73" formatCode="General">
                        <c:v>1</c:v>
                      </c:pt>
                      <c:pt idx="74" formatCode="General">
                        <c:v>1</c:v>
                      </c:pt>
                      <c:pt idx="75" formatCode="General">
                        <c:v>1</c:v>
                      </c:pt>
                      <c:pt idx="76" formatCode="General">
                        <c:v>1</c:v>
                      </c:pt>
                      <c:pt idx="77" formatCode="General">
                        <c:v>1</c:v>
                      </c:pt>
                      <c:pt idx="78" formatCode="General">
                        <c:v>1</c:v>
                      </c:pt>
                      <c:pt idx="79" formatCode="General">
                        <c:v>1</c:v>
                      </c:pt>
                      <c:pt idx="80" formatCode="General">
                        <c:v>1</c:v>
                      </c:pt>
                      <c:pt idx="81" formatCode="General">
                        <c:v>1</c:v>
                      </c:pt>
                      <c:pt idx="82" formatCode="General">
                        <c:v>1</c:v>
                      </c:pt>
                      <c:pt idx="83" formatCode="General">
                        <c:v>1</c:v>
                      </c:pt>
                      <c:pt idx="84" formatCode="General">
                        <c:v>1</c:v>
                      </c:pt>
                      <c:pt idx="85" formatCode="General">
                        <c:v>1</c:v>
                      </c:pt>
                      <c:pt idx="86" formatCode="General">
                        <c:v>1</c:v>
                      </c:pt>
                      <c:pt idx="87" formatCode="General">
                        <c:v>1</c:v>
                      </c:pt>
                      <c:pt idx="88" formatCode="General">
                        <c:v>1</c:v>
                      </c:pt>
                      <c:pt idx="89" formatCode="General">
                        <c:v>1</c:v>
                      </c:pt>
                      <c:pt idx="90" formatCode="General">
                        <c:v>1</c:v>
                      </c:pt>
                      <c:pt idx="91" formatCode="General">
                        <c:v>1</c:v>
                      </c:pt>
                      <c:pt idx="92" formatCode="General">
                        <c:v>1</c:v>
                      </c:pt>
                      <c:pt idx="93" formatCode="General">
                        <c:v>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D665-4056-BAB7-C395ED61A829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S=0.68; C=1; No Diff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PVs'!$J$4:$J$97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PVs'!$K$4:$K$97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1.303961737E-14</c:v>
                      </c:pt>
                      <c:pt idx="1">
                        <c:v>1.1502360480000001E-13</c:v>
                      </c:pt>
                      <c:pt idx="2">
                        <c:v>4.9133402420000001E-13</c:v>
                      </c:pt>
                      <c:pt idx="3">
                        <c:v>1.56750047E-12</c:v>
                      </c:pt>
                      <c:pt idx="4">
                        <c:v>4.40453056E-12</c:v>
                      </c:pt>
                      <c:pt idx="5">
                        <c:v>1.031246269E-11</c:v>
                      </c:pt>
                      <c:pt idx="6">
                        <c:v>2.287809178E-11</c:v>
                      </c:pt>
                      <c:pt idx="7">
                        <c:v>5.2119301929999997E-11</c:v>
                      </c:pt>
                      <c:pt idx="8">
                        <c:v>2.500804286E-10</c:v>
                      </c:pt>
                      <c:pt idx="9">
                        <c:v>1.326739829E-9</c:v>
                      </c:pt>
                      <c:pt idx="10">
                        <c:v>6.6058918340000001E-9</c:v>
                      </c:pt>
                      <c:pt idx="11">
                        <c:v>3.0136977359999997E-8</c:v>
                      </c:pt>
                      <c:pt idx="12">
                        <c:v>1.2511243600000001E-7</c:v>
                      </c:pt>
                      <c:pt idx="13">
                        <c:v>4.7101798370000003E-7</c:v>
                      </c:pt>
                      <c:pt idx="14">
                        <c:v>1.615004976E-6</c:v>
                      </c:pt>
                      <c:pt idx="15">
                        <c:v>5.0767448560000001E-6</c:v>
                      </c:pt>
                      <c:pt idx="16">
                        <c:v>1.471158703E-5</c:v>
                      </c:pt>
                      <c:pt idx="17">
                        <c:v>3.9495422239999997E-5</c:v>
                      </c:pt>
                      <c:pt idx="18">
                        <c:v>9.8730248280000005E-5</c:v>
                      </c:pt>
                      <c:pt idx="19" formatCode="General">
                        <c:v>2.308536787E-4</c:v>
                      </c:pt>
                      <c:pt idx="20" formatCode="General">
                        <c:v>5.0698249830000001E-4</c:v>
                      </c:pt>
                      <c:pt idx="21" formatCode="General">
                        <c:v>1.0497058970000001E-3</c:v>
                      </c:pt>
                      <c:pt idx="22" formatCode="General">
                        <c:v>2.056355355E-3</c:v>
                      </c:pt>
                      <c:pt idx="23" formatCode="General">
                        <c:v>3.8240652069999998E-3</c:v>
                      </c:pt>
                      <c:pt idx="24" formatCode="General">
                        <c:v>6.7717819470000003E-3</c:v>
                      </c:pt>
                      <c:pt idx="25" formatCode="General">
                        <c:v>1.1452691629999999E-2</c:v>
                      </c:pt>
                      <c:pt idx="26" formatCode="General">
                        <c:v>1.8549749630000001E-2</c:v>
                      </c:pt>
                      <c:pt idx="27" formatCode="General">
                        <c:v>2.884926833E-2</c:v>
                      </c:pt>
                      <c:pt idx="28" formatCode="General">
                        <c:v>4.3189145620000001E-2</c:v>
                      </c:pt>
                      <c:pt idx="29" formatCode="General">
                        <c:v>6.2384825200000001E-2</c:v>
                      </c:pt>
                      <c:pt idx="30" formatCode="General">
                        <c:v>8.714044839E-2</c:v>
                      </c:pt>
                      <c:pt idx="31" formatCode="General">
                        <c:v>0.1179571152</c:v>
                      </c:pt>
                      <c:pt idx="32" formatCode="General">
                        <c:v>0.15505200620000001</c:v>
                      </c:pt>
                      <c:pt idx="33" formatCode="General">
                        <c:v>0.19830252230000001</c:v>
                      </c:pt>
                      <c:pt idx="34" formatCode="General">
                        <c:v>0.2472244948</c:v>
                      </c:pt>
                      <c:pt idx="35" formatCode="General">
                        <c:v>0.3009892106</c:v>
                      </c:pt>
                      <c:pt idx="36" formatCode="General">
                        <c:v>0.35847735400000003</c:v>
                      </c:pt>
                      <c:pt idx="37" formatCode="General">
                        <c:v>0.4183622897</c:v>
                      </c:pt>
                      <c:pt idx="38" formatCode="General">
                        <c:v>0.47921124100000001</c:v>
                      </c:pt>
                      <c:pt idx="39" formatCode="General">
                        <c:v>0.53959095479999997</c:v>
                      </c:pt>
                      <c:pt idx="40" formatCode="General">
                        <c:v>0.59816545249999997</c:v>
                      </c:pt>
                      <c:pt idx="41" formatCode="General">
                        <c:v>0.65377587079999999</c:v>
                      </c:pt>
                      <c:pt idx="42" formatCode="General">
                        <c:v>0.70549583439999997</c:v>
                      </c:pt>
                      <c:pt idx="43" formatCode="General">
                        <c:v>0.75266033409999999</c:v>
                      </c:pt>
                      <c:pt idx="44" formatCode="General">
                        <c:v>0.79486942289999996</c:v>
                      </c:pt>
                      <c:pt idx="45" formatCode="General">
                        <c:v>0.8319706321</c:v>
                      </c:pt>
                      <c:pt idx="46" formatCode="General">
                        <c:v>0.86402601000000001</c:v>
                      </c:pt>
                      <c:pt idx="47" formatCode="General">
                        <c:v>0.89126950500000002</c:v>
                      </c:pt>
                      <c:pt idx="48" formatCode="General">
                        <c:v>0.91406130789999995</c:v>
                      </c:pt>
                      <c:pt idx="49" formatCode="General">
                        <c:v>0.93284302949999998</c:v>
                      </c:pt>
                      <c:pt idx="50" formatCode="General">
                        <c:v>0.94809782509999996</c:v>
                      </c:pt>
                      <c:pt idx="51" formatCode="General">
                        <c:v>0.96031719449999997</c:v>
                      </c:pt>
                      <c:pt idx="52" formatCode="General">
                        <c:v>0.96997570990000004</c:v>
                      </c:pt>
                      <c:pt idx="53" formatCode="General">
                        <c:v>0.97751289610000003</c:v>
                      </c:pt>
                      <c:pt idx="54" formatCode="General">
                        <c:v>0.98332339530000001</c:v>
                      </c:pt>
                      <c:pt idx="55" formatCode="General">
                        <c:v>0.98775011300000004</c:v>
                      </c:pt>
                      <c:pt idx="56" formatCode="General">
                        <c:v>0.99108469489999995</c:v>
                      </c:pt>
                      <c:pt idx="57" formatCode="General">
                        <c:v>0.99356931449999997</c:v>
                      </c:pt>
                      <c:pt idx="58" formatCode="General">
                        <c:v>0.99540144210000003</c:v>
                      </c:pt>
                      <c:pt idx="59" formatCode="General">
                        <c:v>0.99673885110000005</c:v>
                      </c:pt>
                      <c:pt idx="60" formatCode="General">
                        <c:v>0.99770581719999996</c:v>
                      </c:pt>
                      <c:pt idx="61" formatCode="General">
                        <c:v>0.99839836360000001</c:v>
                      </c:pt>
                      <c:pt idx="62" formatCode="General">
                        <c:v>0.9988900423</c:v>
                      </c:pt>
                      <c:pt idx="63" formatCode="General">
                        <c:v>0.99923610689999998</c:v>
                      </c:pt>
                      <c:pt idx="64" formatCode="General">
                        <c:v>0.99947768449999996</c:v>
                      </c:pt>
                      <c:pt idx="65" formatCode="General">
                        <c:v>0.99964487550000003</c:v>
                      </c:pt>
                      <c:pt idx="66" formatCode="General">
                        <c:v>0.99975991249999996</c:v>
                      </c:pt>
                      <c:pt idx="67" formatCode="General">
                        <c:v>0.99983841179999999</c:v>
                      </c:pt>
                      <c:pt idx="68" formatCode="General">
                        <c:v>0.99989169840000003</c:v>
                      </c:pt>
                      <c:pt idx="69" formatCode="General">
                        <c:v>0.99992758039999996</c:v>
                      </c:pt>
                      <c:pt idx="70" formatCode="General">
                        <c:v>0.99995177980000005</c:v>
                      </c:pt>
                      <c:pt idx="71" formatCode="General">
                        <c:v>0.99996787310000002</c:v>
                      </c:pt>
                      <c:pt idx="72" formatCode="General">
                        <c:v>0.9999784827</c:v>
                      </c:pt>
                      <c:pt idx="73" formatCode="General">
                        <c:v>0.99998551609999997</c:v>
                      </c:pt>
                      <c:pt idx="74" formatCode="General">
                        <c:v>0.99999016519999995</c:v>
                      </c:pt>
                      <c:pt idx="75" formatCode="General">
                        <c:v>0.99999332429999999</c:v>
                      </c:pt>
                      <c:pt idx="76" formatCode="General">
                        <c:v>0.99999541039999995</c:v>
                      </c:pt>
                      <c:pt idx="77" formatCode="General">
                        <c:v>0.99999672169999998</c:v>
                      </c:pt>
                      <c:pt idx="78" formatCode="General">
                        <c:v>0.99999749660000004</c:v>
                      </c:pt>
                      <c:pt idx="79" formatCode="General">
                        <c:v>0.99999797339999996</c:v>
                      </c:pt>
                      <c:pt idx="80" formatCode="General">
                        <c:v>0.99999821190000004</c:v>
                      </c:pt>
                      <c:pt idx="81" formatCode="General">
                        <c:v>0.99999833110000003</c:v>
                      </c:pt>
                      <c:pt idx="82" formatCode="General">
                        <c:v>0.99999839069999996</c:v>
                      </c:pt>
                      <c:pt idx="83" formatCode="General">
                        <c:v>0.99999845030000001</c:v>
                      </c:pt>
                      <c:pt idx="84" formatCode="General">
                        <c:v>0.99999845030000001</c:v>
                      </c:pt>
                      <c:pt idx="85" formatCode="General">
                        <c:v>0.99999850990000005</c:v>
                      </c:pt>
                      <c:pt idx="86" formatCode="General">
                        <c:v>0.99999850990000005</c:v>
                      </c:pt>
                      <c:pt idx="87" formatCode="General">
                        <c:v>0.99999850990000005</c:v>
                      </c:pt>
                      <c:pt idx="88" formatCode="General">
                        <c:v>0.99999850990000005</c:v>
                      </c:pt>
                      <c:pt idx="89" formatCode="General">
                        <c:v>0.99999850990000005</c:v>
                      </c:pt>
                      <c:pt idx="90" formatCode="General">
                        <c:v>0.99999850990000005</c:v>
                      </c:pt>
                      <c:pt idx="91" formatCode="General">
                        <c:v>0.99999850990000005</c:v>
                      </c:pt>
                      <c:pt idx="92" formatCode="General">
                        <c:v>0.99999850990000005</c:v>
                      </c:pt>
                      <c:pt idx="93" formatCode="General">
                        <c:v>0.99999850990000005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D665-4056-BAB7-C395ED61A829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S=0.68; C=0.1; No DIff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PVs'!$N$4:$N$97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PVs'!$O$4:$O$97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9.0227061269999996E-16</c:v>
                      </c:pt>
                      <c:pt idx="1">
                        <c:v>1.3606917679999999E-14</c:v>
                      </c:pt>
                      <c:pt idx="2">
                        <c:v>8.5572025270000005E-14</c:v>
                      </c:pt>
                      <c:pt idx="3">
                        <c:v>3.3644688059999998E-13</c:v>
                      </c:pt>
                      <c:pt idx="4">
                        <c:v>9.9283070910000004E-13</c:v>
                      </c:pt>
                      <c:pt idx="5">
                        <c:v>2.5901383899999999E-12</c:v>
                      </c:pt>
                      <c:pt idx="6">
                        <c:v>5.7970533759999997E-12</c:v>
                      </c:pt>
                      <c:pt idx="7">
                        <c:v>1.1685198820000001E-11</c:v>
                      </c:pt>
                      <c:pt idx="8">
                        <c:v>2.2464594420000001E-11</c:v>
                      </c:pt>
                      <c:pt idx="9">
                        <c:v>3.7778002949999997E-11</c:v>
                      </c:pt>
                      <c:pt idx="10">
                        <c:v>7.3337079460000001E-11</c:v>
                      </c:pt>
                      <c:pt idx="11">
                        <c:v>2.3342144879999999E-10</c:v>
                      </c:pt>
                      <c:pt idx="12">
                        <c:v>9.3692920089999995E-10</c:v>
                      </c:pt>
                      <c:pt idx="13">
                        <c:v>3.8906655670000001E-9</c:v>
                      </c:pt>
                      <c:pt idx="14">
                        <c:v>1.5848234720000001E-8</c:v>
                      </c:pt>
                      <c:pt idx="15">
                        <c:v>6.2285494100000005E-8</c:v>
                      </c:pt>
                      <c:pt idx="16">
                        <c:v>2.2813216560000001E-7</c:v>
                      </c:pt>
                      <c:pt idx="17">
                        <c:v>7.7115146270000002E-7</c:v>
                      </c:pt>
                      <c:pt idx="18">
                        <c:v>2.3975335350000001E-6</c:v>
                      </c:pt>
                      <c:pt idx="19">
                        <c:v>6.8972585720000001E-6</c:v>
                      </c:pt>
                      <c:pt idx="20">
                        <c:v>1.8467908379999998E-5</c:v>
                      </c:pt>
                      <c:pt idx="21">
                        <c:v>4.6246837879999998E-5</c:v>
                      </c:pt>
                      <c:pt idx="22" formatCode="General">
                        <c:v>1.087541968E-4</c:v>
                      </c:pt>
                      <c:pt idx="23" formatCode="General">
                        <c:v>2.410435554E-4</c:v>
                      </c:pt>
                      <c:pt idx="24" formatCode="General">
                        <c:v>5.0523772369999995E-4</c:v>
                      </c:pt>
                      <c:pt idx="25" formatCode="General">
                        <c:v>1.0046700480000001E-3</c:v>
                      </c:pt>
                      <c:pt idx="26" formatCode="General">
                        <c:v>1.9009914249999999E-3</c:v>
                      </c:pt>
                      <c:pt idx="27" formatCode="General">
                        <c:v>3.432402154E-3</c:v>
                      </c:pt>
                      <c:pt idx="28" formatCode="General">
                        <c:v>5.9298602860000001E-3</c:v>
                      </c:pt>
                      <c:pt idx="29" formatCode="General">
                        <c:v>9.8270662130000002E-3</c:v>
                      </c:pt>
                      <c:pt idx="30" formatCode="General">
                        <c:v>1.5659676859999999E-2</c:v>
                      </c:pt>
                      <c:pt idx="31" formatCode="General">
                        <c:v>2.4049874400000001E-2</c:v>
                      </c:pt>
                      <c:pt idx="32" formatCode="General">
                        <c:v>3.5674236710000001E-2</c:v>
                      </c:pt>
                      <c:pt idx="33" formatCode="General">
                        <c:v>5.1215562970000003E-2</c:v>
                      </c:pt>
                      <c:pt idx="34" formatCode="General">
                        <c:v>7.1302488450000007E-2</c:v>
                      </c:pt>
                      <c:pt idx="35" formatCode="General">
                        <c:v>9.6443481740000003E-2</c:v>
                      </c:pt>
                      <c:pt idx="36" formatCode="General">
                        <c:v>0.12696376440000001</c:v>
                      </c:pt>
                      <c:pt idx="37" formatCode="General">
                        <c:v>0.1629538834</c:v>
                      </c:pt>
                      <c:pt idx="38" formatCode="General">
                        <c:v>0.20423774419999999</c:v>
                      </c:pt>
                      <c:pt idx="39" formatCode="General">
                        <c:v>0.25036492939999999</c:v>
                      </c:pt>
                      <c:pt idx="40" formatCode="General">
                        <c:v>0.30062884090000003</c:v>
                      </c:pt>
                      <c:pt idx="41" formatCode="General">
                        <c:v>0.35410872100000002</c:v>
                      </c:pt>
                      <c:pt idx="42" formatCode="General">
                        <c:v>0.4097299874</c:v>
                      </c:pt>
                      <c:pt idx="43" formatCode="General">
                        <c:v>0.4663359225</c:v>
                      </c:pt>
                      <c:pt idx="44" formatCode="General">
                        <c:v>0.52276235820000005</c:v>
                      </c:pt>
                      <c:pt idx="45" formatCode="General">
                        <c:v>0.57790744299999997</c:v>
                      </c:pt>
                      <c:pt idx="46" formatCode="General">
                        <c:v>0.63079047200000005</c:v>
                      </c:pt>
                      <c:pt idx="47" formatCode="General">
                        <c:v>0.68059527870000003</c:v>
                      </c:pt>
                      <c:pt idx="48" formatCode="General">
                        <c:v>0.72669649120000002</c:v>
                      </c:pt>
                      <c:pt idx="49" formatCode="General">
                        <c:v>0.76866871120000002</c:v>
                      </c:pt>
                      <c:pt idx="50" formatCode="General">
                        <c:v>0.80628055330000004</c:v>
                      </c:pt>
                      <c:pt idx="51" formatCode="General">
                        <c:v>0.83947670460000001</c:v>
                      </c:pt>
                      <c:pt idx="52" formatCode="General">
                        <c:v>0.8683521152</c:v>
                      </c:pt>
                      <c:pt idx="53" formatCode="General">
                        <c:v>0.8931206465</c:v>
                      </c:pt>
                      <c:pt idx="54" formatCode="General">
                        <c:v>0.91408371929999999</c:v>
                      </c:pt>
                      <c:pt idx="55" formatCode="General">
                        <c:v>0.93159919980000006</c:v>
                      </c:pt>
                      <c:pt idx="56" formatCode="General">
                        <c:v>0.94605451819999997</c:v>
                      </c:pt>
                      <c:pt idx="57" formatCode="General">
                        <c:v>0.95784348249999995</c:v>
                      </c:pt>
                      <c:pt idx="58" formatCode="General">
                        <c:v>0.96734899279999997</c:v>
                      </c:pt>
                      <c:pt idx="59" formatCode="General">
                        <c:v>0.97492963079999995</c:v>
                      </c:pt>
                      <c:pt idx="60" formatCode="General">
                        <c:v>0.98091191050000004</c:v>
                      </c:pt>
                      <c:pt idx="61" formatCode="General">
                        <c:v>0.98558527230000004</c:v>
                      </c:pt>
                      <c:pt idx="62" formatCode="General">
                        <c:v>0.98920053240000005</c:v>
                      </c:pt>
                      <c:pt idx="63" formatCode="General">
                        <c:v>0.99197107549999997</c:v>
                      </c:pt>
                      <c:pt idx="64" formatCode="General">
                        <c:v>0.99407511950000005</c:v>
                      </c:pt>
                      <c:pt idx="65" formatCode="General">
                        <c:v>0.99565917250000002</c:v>
                      </c:pt>
                      <c:pt idx="66" formatCode="General">
                        <c:v>0.99684172869999998</c:v>
                      </c:pt>
                      <c:pt idx="67" formatCode="General">
                        <c:v>0.99771749970000001</c:v>
                      </c:pt>
                      <c:pt idx="68" formatCode="General">
                        <c:v>0.99836093189999997</c:v>
                      </c:pt>
                      <c:pt idx="69" formatCode="General">
                        <c:v>0.99883019920000005</c:v>
                      </c:pt>
                      <c:pt idx="70" formatCode="General">
                        <c:v>0.9991700053</c:v>
                      </c:pt>
                      <c:pt idx="71" formatCode="General">
                        <c:v>0.99941420560000005</c:v>
                      </c:pt>
                      <c:pt idx="72" formatCode="General">
                        <c:v>0.99958866830000004</c:v>
                      </c:pt>
                      <c:pt idx="73" formatCode="General">
                        <c:v>0.99971258640000005</c:v>
                      </c:pt>
                      <c:pt idx="74" formatCode="General">
                        <c:v>0.99979996680000005</c:v>
                      </c:pt>
                      <c:pt idx="75" formatCode="General">
                        <c:v>0.99986124040000002</c:v>
                      </c:pt>
                      <c:pt idx="76" formatCode="General">
                        <c:v>0.99990403650000004</c:v>
                      </c:pt>
                      <c:pt idx="77" formatCode="General">
                        <c:v>0.99993383879999997</c:v>
                      </c:pt>
                      <c:pt idx="78" formatCode="General">
                        <c:v>0.9999544024</c:v>
                      </c:pt>
                      <c:pt idx="79" formatCode="General">
                        <c:v>0.99996858840000002</c:v>
                      </c:pt>
                      <c:pt idx="80" formatCode="General">
                        <c:v>0.99997824430000004</c:v>
                      </c:pt>
                      <c:pt idx="81" formatCode="General">
                        <c:v>0.99998492000000005</c:v>
                      </c:pt>
                      <c:pt idx="82" formatCode="General">
                        <c:v>0.99998944999999995</c:v>
                      </c:pt>
                      <c:pt idx="83" formatCode="General">
                        <c:v>0.99999260899999998</c:v>
                      </c:pt>
                      <c:pt idx="84" formatCode="General">
                        <c:v>0.99999481440000004</c:v>
                      </c:pt>
                      <c:pt idx="85" formatCode="General">
                        <c:v>0.99999630449999999</c:v>
                      </c:pt>
                      <c:pt idx="86" formatCode="General">
                        <c:v>0.99999719860000003</c:v>
                      </c:pt>
                      <c:pt idx="87" formatCode="General">
                        <c:v>0.999997735</c:v>
                      </c:pt>
                      <c:pt idx="88" formatCode="General">
                        <c:v>0.99999809269999995</c:v>
                      </c:pt>
                      <c:pt idx="89" formatCode="General">
                        <c:v>0.99999827149999998</c:v>
                      </c:pt>
                      <c:pt idx="90" formatCode="General">
                        <c:v>0.99999839069999996</c:v>
                      </c:pt>
                      <c:pt idx="91" formatCode="General">
                        <c:v>0.99999845030000001</c:v>
                      </c:pt>
                      <c:pt idx="92" formatCode="General">
                        <c:v>0.99999845030000001</c:v>
                      </c:pt>
                      <c:pt idx="93" formatCode="General">
                        <c:v>0.99999850990000005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D665-4056-BAB7-C395ED61A829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S=0.68; C=0.01; No DIff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PVs'!$R$4:$R$97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PVs'!$S$4:$S$97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-1.1955994459999999E-16</c:v>
                      </c:pt>
                      <c:pt idx="1">
                        <c:v>-3.9155186560000003E-17</c:v>
                      </c:pt>
                      <c:pt idx="2">
                        <c:v>1.3950049250000001E-15</c:v>
                      </c:pt>
                      <c:pt idx="3">
                        <c:v>9.6547017610000005E-15</c:v>
                      </c:pt>
                      <c:pt idx="4">
                        <c:v>3.9761186830000002E-14</c:v>
                      </c:pt>
                      <c:pt idx="5">
                        <c:v>1.2439505530000001E-13</c:v>
                      </c:pt>
                      <c:pt idx="6">
                        <c:v>3.2569156790000002E-13</c:v>
                      </c:pt>
                      <c:pt idx="7">
                        <c:v>7.6330939180000002E-13</c:v>
                      </c:pt>
                      <c:pt idx="8">
                        <c:v>1.64415378E-12</c:v>
                      </c:pt>
                      <c:pt idx="9">
                        <c:v>3.2445897099999999E-12</c:v>
                      </c:pt>
                      <c:pt idx="10">
                        <c:v>5.8039029310000002E-12</c:v>
                      </c:pt>
                      <c:pt idx="11">
                        <c:v>9.8707543870000002E-12</c:v>
                      </c:pt>
                      <c:pt idx="12">
                        <c:v>1.5763430489999999E-11</c:v>
                      </c:pt>
                      <c:pt idx="13">
                        <c:v>2.3062982079999999E-11</c:v>
                      </c:pt>
                      <c:pt idx="14">
                        <c:v>4.0933929859999999E-11</c:v>
                      </c:pt>
                      <c:pt idx="15">
                        <c:v>7.5649292390000004E-11</c:v>
                      </c:pt>
                      <c:pt idx="16">
                        <c:v>1.312796677E-10</c:v>
                      </c:pt>
                      <c:pt idx="17">
                        <c:v>3.5009400930000001E-10</c:v>
                      </c:pt>
                      <c:pt idx="18">
                        <c:v>6.1314525679999997E-10</c:v>
                      </c:pt>
                      <c:pt idx="19">
                        <c:v>9.1899715619999999E-10</c:v>
                      </c:pt>
                      <c:pt idx="20">
                        <c:v>1.3523374639999999E-9</c:v>
                      </c:pt>
                      <c:pt idx="21">
                        <c:v>2.851411773E-9</c:v>
                      </c:pt>
                      <c:pt idx="22">
                        <c:v>9.6341583600000003E-9</c:v>
                      </c:pt>
                      <c:pt idx="23">
                        <c:v>4.0887105259999997E-8</c:v>
                      </c:pt>
                      <c:pt idx="24">
                        <c:v>1.5900450019999999E-7</c:v>
                      </c:pt>
                      <c:pt idx="25">
                        <c:v>5.2402543819999997E-7</c:v>
                      </c:pt>
                      <c:pt idx="26">
                        <c:v>1.5574755709999999E-6</c:v>
                      </c:pt>
                      <c:pt idx="27">
                        <c:v>4.2767001099999998E-6</c:v>
                      </c:pt>
                      <c:pt idx="28">
                        <c:v>1.0973260030000001E-5</c:v>
                      </c:pt>
                      <c:pt idx="29">
                        <c:v>2.6488711229999999E-5</c:v>
                      </c:pt>
                      <c:pt idx="30">
                        <c:v>6.031597877E-5</c:v>
                      </c:pt>
                      <c:pt idx="31" formatCode="General">
                        <c:v>1.3012072299999999E-4</c:v>
                      </c:pt>
                      <c:pt idx="32" formatCode="General">
                        <c:v>2.6681891180000002E-4</c:v>
                      </c:pt>
                      <c:pt idx="33" formatCode="General">
                        <c:v>5.2154500739999999E-4</c:v>
                      </c:pt>
                      <c:pt idx="34" formatCode="General">
                        <c:v>9.7449909660000001E-4</c:v>
                      </c:pt>
                      <c:pt idx="35" formatCode="General">
                        <c:v>1.744768233E-3</c:v>
                      </c:pt>
                      <c:pt idx="36" formatCode="General">
                        <c:v>3.0008482279999999E-3</c:v>
                      </c:pt>
                      <c:pt idx="37" formatCode="General">
                        <c:v>4.9695922060000002E-3</c:v>
                      </c:pt>
                      <c:pt idx="38" formatCode="General">
                        <c:v>7.9419240359999994E-3</c:v>
                      </c:pt>
                      <c:pt idx="39" formatCode="General">
                        <c:v>1.2273238969999999E-2</c:v>
                      </c:pt>
                      <c:pt idx="40" formatCode="General">
                        <c:v>1.837671548E-2</c:v>
                      </c:pt>
                      <c:pt idx="41" formatCode="General">
                        <c:v>2.6708494869999998E-2</c:v>
                      </c:pt>
                      <c:pt idx="42" formatCode="General">
                        <c:v>3.7744697180000002E-2</c:v>
                      </c:pt>
                      <c:pt idx="43" formatCode="General">
                        <c:v>5.1951456819999998E-2</c:v>
                      </c:pt>
                      <c:pt idx="44" formatCode="General">
                        <c:v>6.9750361139999995E-2</c:v>
                      </c:pt>
                      <c:pt idx="45" formatCode="General">
                        <c:v>9.148256481E-2</c:v>
                      </c:pt>
                      <c:pt idx="46" formatCode="General">
                        <c:v>0.11737534400000001</c:v>
                      </c:pt>
                      <c:pt idx="47" formatCode="General">
                        <c:v>0.1475148201</c:v>
                      </c:pt>
                      <c:pt idx="48" formatCode="General">
                        <c:v>0.1818279773</c:v>
                      </c:pt>
                      <c:pt idx="49" formatCode="General">
                        <c:v>0.2200759947</c:v>
                      </c:pt>
                      <c:pt idx="50" formatCode="General">
                        <c:v>0.26186010240000002</c:v>
                      </c:pt>
                      <c:pt idx="51" formatCode="General">
                        <c:v>0.30663830040000001</c:v>
                      </c:pt>
                      <c:pt idx="52" formatCode="General">
                        <c:v>0.35375285150000002</c:v>
                      </c:pt>
                      <c:pt idx="53" formatCode="General">
                        <c:v>0.40246453879999999</c:v>
                      </c:pt>
                      <c:pt idx="54" formatCode="General">
                        <c:v>0.45199087259999998</c:v>
                      </c:pt>
                      <c:pt idx="55" formatCode="General">
                        <c:v>0.50154507159999995</c:v>
                      </c:pt>
                      <c:pt idx="56" formatCode="General">
                        <c:v>0.55037266019999997</c:v>
                      </c:pt>
                      <c:pt idx="57" formatCode="General">
                        <c:v>0.5977828503</c:v>
                      </c:pt>
                      <c:pt idx="58" formatCode="General">
                        <c:v>0.64317333700000001</c:v>
                      </c:pt>
                      <c:pt idx="59" formatCode="General">
                        <c:v>0.68604773279999998</c:v>
                      </c:pt>
                      <c:pt idx="60" formatCode="General">
                        <c:v>0.72602462769999998</c:v>
                      </c:pt>
                      <c:pt idx="61" formatCode="General">
                        <c:v>0.76283943649999997</c:v>
                      </c:pt>
                      <c:pt idx="62" formatCode="General">
                        <c:v>0.79634010789999998</c:v>
                      </c:pt>
                      <c:pt idx="63" formatCode="General">
                        <c:v>0.82647728919999996</c:v>
                      </c:pt>
                      <c:pt idx="64" formatCode="General">
                        <c:v>0.85329157109999998</c:v>
                      </c:pt>
                      <c:pt idx="65" formatCode="General">
                        <c:v>0.87689757349999997</c:v>
                      </c:pt>
                      <c:pt idx="66" formatCode="General">
                        <c:v>0.89746820930000004</c:v>
                      </c:pt>
                      <c:pt idx="67" formatCode="General">
                        <c:v>0.91521865130000002</c:v>
                      </c:pt>
                      <c:pt idx="68" formatCode="General">
                        <c:v>0.93039125199999995</c:v>
                      </c:pt>
                      <c:pt idx="69" formatCode="General">
                        <c:v>0.94324278829999997</c:v>
                      </c:pt>
                      <c:pt idx="70" formatCode="General">
                        <c:v>0.95403289790000001</c:v>
                      </c:pt>
                      <c:pt idx="71" formatCode="General">
                        <c:v>0.96301615240000005</c:v>
                      </c:pt>
                      <c:pt idx="72" formatCode="General">
                        <c:v>0.97043412920000005</c:v>
                      </c:pt>
                      <c:pt idx="73" formatCode="General">
                        <c:v>0.97651153800000001</c:v>
                      </c:pt>
                      <c:pt idx="74" formatCode="General">
                        <c:v>0.9814528227</c:v>
                      </c:pt>
                      <c:pt idx="75" formatCode="General">
                        <c:v>0.98544096950000004</c:v>
                      </c:pt>
                      <c:pt idx="76" formatCode="General">
                        <c:v>0.98863708969999997</c:v>
                      </c:pt>
                      <c:pt idx="77" formatCode="General">
                        <c:v>0.99118101599999997</c:v>
                      </c:pt>
                      <c:pt idx="78" formatCode="General">
                        <c:v>0.99319237469999999</c:v>
                      </c:pt>
                      <c:pt idx="79" formatCode="General">
                        <c:v>0.99477261299999997</c:v>
                      </c:pt>
                      <c:pt idx="80" formatCode="General">
                        <c:v>0.9960063696</c:v>
                      </c:pt>
                      <c:pt idx="81" formatCode="General">
                        <c:v>0.99696397780000001</c:v>
                      </c:pt>
                      <c:pt idx="82" formatCode="General">
                        <c:v>0.9977028966</c:v>
                      </c:pt>
                      <c:pt idx="83" formatCode="General">
                        <c:v>0.9982699156</c:v>
                      </c:pt>
                      <c:pt idx="84" formatCode="General">
                        <c:v>0.99870264529999997</c:v>
                      </c:pt>
                      <c:pt idx="85" formatCode="General">
                        <c:v>0.99903112650000003</c:v>
                      </c:pt>
                      <c:pt idx="86" formatCode="General">
                        <c:v>0.99927926060000005</c:v>
                      </c:pt>
                      <c:pt idx="87" formatCode="General">
                        <c:v>0.99946588280000004</c:v>
                      </c:pt>
                      <c:pt idx="88" formatCode="General">
                        <c:v>0.99960553649999995</c:v>
                      </c:pt>
                      <c:pt idx="89" formatCode="General">
                        <c:v>0.99970960620000004</c:v>
                      </c:pt>
                      <c:pt idx="90" formatCode="General">
                        <c:v>0.99978679420000005</c:v>
                      </c:pt>
                      <c:pt idx="91" formatCode="General">
                        <c:v>0.99984383580000002</c:v>
                      </c:pt>
                      <c:pt idx="92" formatCode="General">
                        <c:v>0.9998858571</c:v>
                      </c:pt>
                      <c:pt idx="93" formatCode="General">
                        <c:v>0.99996364120000003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D665-4056-BAB7-C395ED61A829}"/>
                  </c:ext>
                </c:extLst>
              </c15:ser>
            </c15:filteredScatterSeries>
          </c:ext>
        </c:extLst>
      </c:scatterChart>
      <c:valAx>
        <c:axId val="136241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6271"/>
        <c:crosses val="autoZero"/>
        <c:crossBetween val="midCat"/>
      </c:valAx>
      <c:valAx>
        <c:axId val="1362416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2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714753871229086"/>
          <c:y val="0.37666500721363327"/>
          <c:w val="0.18638692342083168"/>
          <c:h val="0.263944619608931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S=1,Kd=0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'data Sat PVs'!$B$4:$B$97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PVs'!$C$4:$C$97</c:f>
              <c:numCache>
                <c:formatCode>0.00E+00</c:formatCode>
                <c:ptCount val="94"/>
                <c:pt idx="0">
                  <c:v>1.9127159859999999E-9</c:v>
                </c:pt>
                <c:pt idx="1">
                  <c:v>4.2190137609999998E-8</c:v>
                </c:pt>
                <c:pt idx="2">
                  <c:v>4.6878574270000001E-7</c:v>
                </c:pt>
                <c:pt idx="3">
                  <c:v>3.4485133259999999E-6</c:v>
                </c:pt>
                <c:pt idx="4">
                  <c:v>1.890034764E-5</c:v>
                </c:pt>
                <c:pt idx="5">
                  <c:v>8.2408223529999999E-5</c:v>
                </c:pt>
                <c:pt idx="6" formatCode="General">
                  <c:v>2.9808326509999999E-4</c:v>
                </c:pt>
                <c:pt idx="7" formatCode="General">
                  <c:v>9.2106458029999998E-4</c:v>
                </c:pt>
                <c:pt idx="8" formatCode="General">
                  <c:v>2.4847728199999999E-3</c:v>
                </c:pt>
                <c:pt idx="9" formatCode="General">
                  <c:v>5.9524015519999999E-3</c:v>
                </c:pt>
                <c:pt idx="10" formatCode="General">
                  <c:v>1.2836582960000001E-2</c:v>
                </c:pt>
                <c:pt idx="11" formatCode="General">
                  <c:v>2.5205407289999999E-2</c:v>
                </c:pt>
                <c:pt idx="12" formatCode="General">
                  <c:v>4.5501474290000003E-2</c:v>
                </c:pt>
                <c:pt idx="13" formatCode="General">
                  <c:v>7.6154060659999995E-2</c:v>
                </c:pt>
                <c:pt idx="14" formatCode="General">
                  <c:v>0.1190486848</c:v>
                </c:pt>
                <c:pt idx="15" formatCode="General">
                  <c:v>0.17499382790000001</c:v>
                </c:pt>
                <c:pt idx="16" formatCode="General">
                  <c:v>0.24335220460000001</c:v>
                </c:pt>
                <c:pt idx="17" formatCode="General">
                  <c:v>0.32196459170000002</c:v>
                </c:pt>
                <c:pt idx="18" formatCode="General">
                  <c:v>0.40740332010000002</c:v>
                </c:pt>
                <c:pt idx="19" formatCode="General">
                  <c:v>0.4954875708</c:v>
                </c:pt>
                <c:pt idx="20" formatCode="General">
                  <c:v>0.58192306760000001</c:v>
                </c:pt>
                <c:pt idx="21" formatCode="General">
                  <c:v>0.66290205719999995</c:v>
                </c:pt>
                <c:pt idx="22" formatCode="General">
                  <c:v>0.73553949590000001</c:v>
                </c:pt>
                <c:pt idx="23" formatCode="General">
                  <c:v>0.79808264969999998</c:v>
                </c:pt>
                <c:pt idx="24" formatCode="General">
                  <c:v>0.8498986959</c:v>
                </c:pt>
                <c:pt idx="25" formatCode="General">
                  <c:v>0.89129555230000002</c:v>
                </c:pt>
                <c:pt idx="26" formatCode="General">
                  <c:v>0.92325264220000003</c:v>
                </c:pt>
                <c:pt idx="27" formatCode="General">
                  <c:v>0.94713550810000002</c:v>
                </c:pt>
                <c:pt idx="28" formatCode="General">
                  <c:v>0.96444505449999995</c:v>
                </c:pt>
                <c:pt idx="29" formatCode="General">
                  <c:v>0.97663140299999995</c:v>
                </c:pt>
                <c:pt idx="30" formatCode="General">
                  <c:v>0.98497796059999998</c:v>
                </c:pt>
                <c:pt idx="31" formatCode="General">
                  <c:v>0.99054741859999995</c:v>
                </c:pt>
                <c:pt idx="32" formatCode="General">
                  <c:v>0.99417245389999997</c:v>
                </c:pt>
                <c:pt idx="33" formatCode="General">
                  <c:v>0.99647760389999995</c:v>
                </c:pt>
                <c:pt idx="34" formatCode="General">
                  <c:v>0.99791079760000001</c:v>
                </c:pt>
                <c:pt idx="35" formatCode="General">
                  <c:v>0.9987831116</c:v>
                </c:pt>
                <c:pt idx="36" formatCode="General">
                  <c:v>0.99930340049999999</c:v>
                </c:pt>
                <c:pt idx="37" formatCode="General">
                  <c:v>0.99960780140000005</c:v>
                </c:pt>
                <c:pt idx="38" formatCode="General">
                  <c:v>0.99978268150000005</c:v>
                </c:pt>
                <c:pt idx="39" formatCode="General">
                  <c:v>0.9998813272</c:v>
                </c:pt>
                <c:pt idx="40" formatCode="General">
                  <c:v>0.99993616340000002</c:v>
                </c:pt>
                <c:pt idx="41" formatCode="General">
                  <c:v>0.9999661446</c:v>
                </c:pt>
                <c:pt idx="42" formatCode="General">
                  <c:v>0.99998241659999998</c:v>
                </c:pt>
                <c:pt idx="43" formatCode="General">
                  <c:v>0.9999909401</c:v>
                </c:pt>
                <c:pt idx="44" formatCode="General">
                  <c:v>0.99999535080000002</c:v>
                </c:pt>
                <c:pt idx="45" formatCode="General">
                  <c:v>0.99999761580000002</c:v>
                </c:pt>
                <c:pt idx="46" formatCode="General">
                  <c:v>0.99999880789999995</c:v>
                </c:pt>
                <c:pt idx="47" formatCode="General">
                  <c:v>0.99999934430000004</c:v>
                </c:pt>
                <c:pt idx="48" formatCode="General">
                  <c:v>0.99999970199999999</c:v>
                </c:pt>
                <c:pt idx="49" formatCode="General">
                  <c:v>0.99999988080000002</c:v>
                </c:pt>
                <c:pt idx="50" formatCode="General">
                  <c:v>0.99999994039999995</c:v>
                </c:pt>
                <c:pt idx="51" formatCode="General">
                  <c:v>1</c:v>
                </c:pt>
                <c:pt idx="52" formatCode="General">
                  <c:v>1</c:v>
                </c:pt>
                <c:pt idx="53" formatCode="General">
                  <c:v>1</c:v>
                </c:pt>
                <c:pt idx="54" formatCode="General">
                  <c:v>1</c:v>
                </c:pt>
                <c:pt idx="55" formatCode="General">
                  <c:v>1</c:v>
                </c:pt>
                <c:pt idx="56" formatCode="General">
                  <c:v>1</c:v>
                </c:pt>
                <c:pt idx="57" formatCode="General">
                  <c:v>1</c:v>
                </c:pt>
                <c:pt idx="58" formatCode="General">
                  <c:v>1</c:v>
                </c:pt>
                <c:pt idx="59" formatCode="General">
                  <c:v>1</c:v>
                </c:pt>
                <c:pt idx="60" formatCode="General">
                  <c:v>1</c:v>
                </c:pt>
                <c:pt idx="61" formatCode="General">
                  <c:v>1</c:v>
                </c:pt>
                <c:pt idx="62" formatCode="General">
                  <c:v>1</c:v>
                </c:pt>
                <c:pt idx="63" formatCode="General">
                  <c:v>1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42-4E7C-97C6-7A0D1C398941}"/>
            </c:ext>
          </c:extLst>
        </c:ser>
        <c:ser>
          <c:idx val="1"/>
          <c:order val="1"/>
          <c:tx>
            <c:v>S=1; Kd=0.08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'data Sat PVs'!$F$4:$F$97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PVs'!$G$4:$G$97</c:f>
              <c:numCache>
                <c:formatCode>0.00E+00</c:formatCode>
                <c:ptCount val="94"/>
                <c:pt idx="0">
                  <c:v>3.1160315210000002E-12</c:v>
                </c:pt>
                <c:pt idx="1">
                  <c:v>3.1056761330000001E-11</c:v>
                </c:pt>
                <c:pt idx="2">
                  <c:v>3.4147829010000001E-10</c:v>
                </c:pt>
                <c:pt idx="3">
                  <c:v>3.5540537179999999E-9</c:v>
                </c:pt>
                <c:pt idx="4">
                  <c:v>2.8098837030000001E-8</c:v>
                </c:pt>
                <c:pt idx="5">
                  <c:v>1.7704452660000001E-7</c:v>
                </c:pt>
                <c:pt idx="6">
                  <c:v>9.1954154869999998E-7</c:v>
                </c:pt>
                <c:pt idx="7">
                  <c:v>4.0481504580000001E-6</c:v>
                </c:pt>
                <c:pt idx="8">
                  <c:v>1.5432211509999999E-5</c:v>
                </c:pt>
                <c:pt idx="9">
                  <c:v>5.18056404E-5</c:v>
                </c:pt>
                <c:pt idx="10" formatCode="General">
                  <c:v>1.552253234E-4</c:v>
                </c:pt>
                <c:pt idx="11" formatCode="General">
                  <c:v>4.197793896E-4</c:v>
                </c:pt>
                <c:pt idx="12" formatCode="General">
                  <c:v>1.034269226E-3</c:v>
                </c:pt>
                <c:pt idx="13" formatCode="General">
                  <c:v>2.3404965180000002E-3</c:v>
                </c:pt>
                <c:pt idx="14" formatCode="General">
                  <c:v>4.899123218E-3</c:v>
                </c:pt>
                <c:pt idx="15" formatCode="General">
                  <c:v>9.5452042299999998E-3</c:v>
                </c:pt>
                <c:pt idx="16" formatCode="General">
                  <c:v>1.740817167E-2</c:v>
                </c:pt>
                <c:pt idx="17" formatCode="General">
                  <c:v>2.986982837E-2</c:v>
                </c:pt>
                <c:pt idx="18" formatCode="General">
                  <c:v>4.8444729300000003E-2</c:v>
                </c:pt>
                <c:pt idx="19" formatCode="General">
                  <c:v>7.4586570259999999E-2</c:v>
                </c:pt>
                <c:pt idx="20" formatCode="General">
                  <c:v>0.1094485223</c:v>
                </c:pt>
                <c:pt idx="21" formatCode="General">
                  <c:v>0.15364512799999999</c:v>
                </c:pt>
                <c:pt idx="22" formatCode="General">
                  <c:v>0.2070705444</c:v>
                </c:pt>
                <c:pt idx="23" formatCode="General">
                  <c:v>0.26881918310000003</c:v>
                </c:pt>
                <c:pt idx="24" formatCode="General">
                  <c:v>0.33723160619999998</c:v>
                </c:pt>
                <c:pt idx="25" formatCode="General">
                  <c:v>0.41005885600000003</c:v>
                </c:pt>
                <c:pt idx="26" formatCode="General">
                  <c:v>0.48471382260000001</c:v>
                </c:pt>
                <c:pt idx="27" formatCode="General">
                  <c:v>0.55855751040000001</c:v>
                </c:pt>
                <c:pt idx="28" formatCode="General">
                  <c:v>0.62917006019999999</c:v>
                </c:pt>
                <c:pt idx="29" formatCode="General">
                  <c:v>0.69456332919999997</c:v>
                </c:pt>
                <c:pt idx="30" formatCode="General">
                  <c:v>0.75331008430000002</c:v>
                </c:pt>
                <c:pt idx="31" formatCode="General">
                  <c:v>0.80458533759999995</c:v>
                </c:pt>
                <c:pt idx="32" formatCode="General">
                  <c:v>0.84812963009999998</c:v>
                </c:pt>
                <c:pt idx="33" formatCode="General">
                  <c:v>0.88415807489999998</c:v>
                </c:pt>
                <c:pt idx="34" formatCode="General">
                  <c:v>0.91323864460000004</c:v>
                </c:pt>
                <c:pt idx="35" formatCode="General">
                  <c:v>0.93616431950000001</c:v>
                </c:pt>
                <c:pt idx="36" formatCode="General">
                  <c:v>0.9538367391</c:v>
                </c:pt>
                <c:pt idx="37" formatCode="General">
                  <c:v>0.96717131140000001</c:v>
                </c:pt>
                <c:pt idx="38" formatCode="General">
                  <c:v>0.9770296812</c:v>
                </c:pt>
                <c:pt idx="39" formatCode="General">
                  <c:v>0.98417764900000004</c:v>
                </c:pt>
                <c:pt idx="40" formatCode="General">
                  <c:v>0.98926490550000001</c:v>
                </c:pt>
                <c:pt idx="41" formatCode="General">
                  <c:v>0.9928223491</c:v>
                </c:pt>
                <c:pt idx="42" formatCode="General">
                  <c:v>0.99526816610000002</c:v>
                </c:pt>
                <c:pt idx="43" formatCode="General">
                  <c:v>0.99692267180000005</c:v>
                </c:pt>
                <c:pt idx="44" formatCode="General">
                  <c:v>0.99802470210000005</c:v>
                </c:pt>
                <c:pt idx="45" formatCode="General">
                  <c:v>0.99874794479999995</c:v>
                </c:pt>
                <c:pt idx="46" formatCode="General">
                  <c:v>0.99921596049999994</c:v>
                </c:pt>
                <c:pt idx="47" formatCode="General">
                  <c:v>0.99951469900000001</c:v>
                </c:pt>
                <c:pt idx="48" formatCode="General">
                  <c:v>0.99970299009999997</c:v>
                </c:pt>
                <c:pt idx="49" formatCode="General">
                  <c:v>0.99982005360000004</c:v>
                </c:pt>
                <c:pt idx="50" formatCode="General">
                  <c:v>0.99989217519999996</c:v>
                </c:pt>
                <c:pt idx="51" formatCode="General">
                  <c:v>0.99993604420000004</c:v>
                </c:pt>
                <c:pt idx="52" formatCode="General">
                  <c:v>0.99996244909999998</c:v>
                </c:pt>
                <c:pt idx="53" formatCode="General">
                  <c:v>0.99997824430000004</c:v>
                </c:pt>
                <c:pt idx="54" formatCode="General">
                  <c:v>0.99998748299999995</c:v>
                </c:pt>
                <c:pt idx="55" formatCode="General">
                  <c:v>0.9999927878</c:v>
                </c:pt>
                <c:pt idx="56" formatCode="General">
                  <c:v>0.9999958873</c:v>
                </c:pt>
                <c:pt idx="57" formatCode="General">
                  <c:v>0.99999767539999995</c:v>
                </c:pt>
                <c:pt idx="58" formatCode="General">
                  <c:v>0.99999862910000004</c:v>
                </c:pt>
                <c:pt idx="59" formatCode="General">
                  <c:v>0.99999922510000006</c:v>
                </c:pt>
                <c:pt idx="60" formatCode="General">
                  <c:v>0.99999958280000001</c:v>
                </c:pt>
                <c:pt idx="61" formatCode="General">
                  <c:v>0.99999976160000004</c:v>
                </c:pt>
                <c:pt idx="62" formatCode="General">
                  <c:v>0.99999988080000002</c:v>
                </c:pt>
                <c:pt idx="63" formatCode="General">
                  <c:v>0.99999994039999995</c:v>
                </c:pt>
                <c:pt idx="64" formatCode="General">
                  <c:v>1</c:v>
                </c:pt>
                <c:pt idx="65" formatCode="General">
                  <c:v>1</c:v>
                </c:pt>
                <c:pt idx="66" formatCode="General">
                  <c:v>1</c:v>
                </c:pt>
                <c:pt idx="67" formatCode="General">
                  <c:v>1</c:v>
                </c:pt>
                <c:pt idx="68" formatCode="General">
                  <c:v>1</c:v>
                </c:pt>
                <c:pt idx="69" formatCode="General">
                  <c:v>1</c:v>
                </c:pt>
                <c:pt idx="70" formatCode="General">
                  <c:v>1</c:v>
                </c:pt>
                <c:pt idx="71" formatCode="General">
                  <c:v>1</c:v>
                </c:pt>
                <c:pt idx="72" formatCode="General">
                  <c:v>1</c:v>
                </c:pt>
                <c:pt idx="73" formatCode="General">
                  <c:v>1</c:v>
                </c:pt>
                <c:pt idx="74" formatCode="General">
                  <c:v>1</c:v>
                </c:pt>
                <c:pt idx="75" formatCode="General">
                  <c:v>1</c:v>
                </c:pt>
                <c:pt idx="76" formatCode="General">
                  <c:v>1</c:v>
                </c:pt>
                <c:pt idx="77" formatCode="General">
                  <c:v>1</c:v>
                </c:pt>
                <c:pt idx="78" formatCode="General">
                  <c:v>1</c:v>
                </c:pt>
                <c:pt idx="79" formatCode="General">
                  <c:v>1</c:v>
                </c:pt>
                <c:pt idx="80" formatCode="General">
                  <c:v>1</c:v>
                </c:pt>
                <c:pt idx="81" formatCode="General">
                  <c:v>1</c:v>
                </c:pt>
                <c:pt idx="82" formatCode="General">
                  <c:v>1</c:v>
                </c:pt>
                <c:pt idx="83" formatCode="General">
                  <c:v>1</c:v>
                </c:pt>
                <c:pt idx="84" formatCode="General">
                  <c:v>1</c:v>
                </c:pt>
                <c:pt idx="85" formatCode="General">
                  <c:v>1</c:v>
                </c:pt>
                <c:pt idx="86" formatCode="General">
                  <c:v>1</c:v>
                </c:pt>
                <c:pt idx="87" formatCode="General">
                  <c:v>1</c:v>
                </c:pt>
                <c:pt idx="88" formatCode="General">
                  <c:v>1</c:v>
                </c:pt>
                <c:pt idx="89" formatCode="General">
                  <c:v>1</c:v>
                </c:pt>
                <c:pt idx="90" formatCode="General">
                  <c:v>1</c:v>
                </c:pt>
                <c:pt idx="91" formatCode="General">
                  <c:v>1</c:v>
                </c:pt>
                <c:pt idx="92" formatCode="General">
                  <c:v>1</c:v>
                </c:pt>
                <c:pt idx="93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42-4E7C-97C6-7A0D1C398941}"/>
            </c:ext>
          </c:extLst>
        </c:ser>
        <c:ser>
          <c:idx val="2"/>
          <c:order val="2"/>
          <c:tx>
            <c:v>S=0.68; C=1; No Diff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'data Sat PVs'!$J$4:$J$97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PVs'!$K$4:$K$97</c:f>
              <c:numCache>
                <c:formatCode>0.00E+00</c:formatCode>
                <c:ptCount val="94"/>
                <c:pt idx="0">
                  <c:v>1.303961737E-14</c:v>
                </c:pt>
                <c:pt idx="1">
                  <c:v>1.1502360480000001E-13</c:v>
                </c:pt>
                <c:pt idx="2">
                  <c:v>4.9133402420000001E-13</c:v>
                </c:pt>
                <c:pt idx="3">
                  <c:v>1.56750047E-12</c:v>
                </c:pt>
                <c:pt idx="4">
                  <c:v>4.40453056E-12</c:v>
                </c:pt>
                <c:pt idx="5">
                  <c:v>1.031246269E-11</c:v>
                </c:pt>
                <c:pt idx="6">
                  <c:v>2.287809178E-11</c:v>
                </c:pt>
                <c:pt idx="7">
                  <c:v>5.2119301929999997E-11</c:v>
                </c:pt>
                <c:pt idx="8">
                  <c:v>2.500804286E-10</c:v>
                </c:pt>
                <c:pt idx="9">
                  <c:v>1.326739829E-9</c:v>
                </c:pt>
                <c:pt idx="10">
                  <c:v>6.6058918340000001E-9</c:v>
                </c:pt>
                <c:pt idx="11">
                  <c:v>3.0136977359999997E-8</c:v>
                </c:pt>
                <c:pt idx="12">
                  <c:v>1.2511243600000001E-7</c:v>
                </c:pt>
                <c:pt idx="13">
                  <c:v>4.7101798370000003E-7</c:v>
                </c:pt>
                <c:pt idx="14">
                  <c:v>1.615004976E-6</c:v>
                </c:pt>
                <c:pt idx="15">
                  <c:v>5.0767448560000001E-6</c:v>
                </c:pt>
                <c:pt idx="16">
                  <c:v>1.471158703E-5</c:v>
                </c:pt>
                <c:pt idx="17">
                  <c:v>3.9495422239999997E-5</c:v>
                </c:pt>
                <c:pt idx="18">
                  <c:v>9.8730248280000005E-5</c:v>
                </c:pt>
                <c:pt idx="19" formatCode="General">
                  <c:v>2.308536787E-4</c:v>
                </c:pt>
                <c:pt idx="20" formatCode="General">
                  <c:v>5.0698249830000001E-4</c:v>
                </c:pt>
                <c:pt idx="21" formatCode="General">
                  <c:v>1.0497058970000001E-3</c:v>
                </c:pt>
                <c:pt idx="22" formatCode="General">
                  <c:v>2.056355355E-3</c:v>
                </c:pt>
                <c:pt idx="23" formatCode="General">
                  <c:v>3.8240652069999998E-3</c:v>
                </c:pt>
                <c:pt idx="24" formatCode="General">
                  <c:v>6.7717819470000003E-3</c:v>
                </c:pt>
                <c:pt idx="25" formatCode="General">
                  <c:v>1.1452691629999999E-2</c:v>
                </c:pt>
                <c:pt idx="26" formatCode="General">
                  <c:v>1.8549749630000001E-2</c:v>
                </c:pt>
                <c:pt idx="27" formatCode="General">
                  <c:v>2.884926833E-2</c:v>
                </c:pt>
                <c:pt idx="28" formatCode="General">
                  <c:v>4.3189145620000001E-2</c:v>
                </c:pt>
                <c:pt idx="29" formatCode="General">
                  <c:v>6.2384825200000001E-2</c:v>
                </c:pt>
                <c:pt idx="30" formatCode="General">
                  <c:v>8.714044839E-2</c:v>
                </c:pt>
                <c:pt idx="31" formatCode="General">
                  <c:v>0.1179571152</c:v>
                </c:pt>
                <c:pt idx="32" formatCode="General">
                  <c:v>0.15505200620000001</c:v>
                </c:pt>
                <c:pt idx="33" formatCode="General">
                  <c:v>0.19830252230000001</c:v>
                </c:pt>
                <c:pt idx="34" formatCode="General">
                  <c:v>0.2472244948</c:v>
                </c:pt>
                <c:pt idx="35" formatCode="General">
                  <c:v>0.3009892106</c:v>
                </c:pt>
                <c:pt idx="36" formatCode="General">
                  <c:v>0.35847735400000003</c:v>
                </c:pt>
                <c:pt idx="37" formatCode="General">
                  <c:v>0.4183622897</c:v>
                </c:pt>
                <c:pt idx="38" formatCode="General">
                  <c:v>0.47921124100000001</c:v>
                </c:pt>
                <c:pt idx="39" formatCode="General">
                  <c:v>0.53959095479999997</c:v>
                </c:pt>
                <c:pt idx="40" formatCode="General">
                  <c:v>0.59816545249999997</c:v>
                </c:pt>
                <c:pt idx="41" formatCode="General">
                  <c:v>0.65377587079999999</c:v>
                </c:pt>
                <c:pt idx="42" formatCode="General">
                  <c:v>0.70549583439999997</c:v>
                </c:pt>
                <c:pt idx="43" formatCode="General">
                  <c:v>0.75266033409999999</c:v>
                </c:pt>
                <c:pt idx="44" formatCode="General">
                  <c:v>0.79486942289999996</c:v>
                </c:pt>
                <c:pt idx="45" formatCode="General">
                  <c:v>0.8319706321</c:v>
                </c:pt>
                <c:pt idx="46" formatCode="General">
                  <c:v>0.86402601000000001</c:v>
                </c:pt>
                <c:pt idx="47" formatCode="General">
                  <c:v>0.89126950500000002</c:v>
                </c:pt>
                <c:pt idx="48" formatCode="General">
                  <c:v>0.91406130789999995</c:v>
                </c:pt>
                <c:pt idx="49" formatCode="General">
                  <c:v>0.93284302949999998</c:v>
                </c:pt>
                <c:pt idx="50" formatCode="General">
                  <c:v>0.94809782509999996</c:v>
                </c:pt>
                <c:pt idx="51" formatCode="General">
                  <c:v>0.96031719449999997</c:v>
                </c:pt>
                <c:pt idx="52" formatCode="General">
                  <c:v>0.96997570990000004</c:v>
                </c:pt>
                <c:pt idx="53" formatCode="General">
                  <c:v>0.97751289610000003</c:v>
                </c:pt>
                <c:pt idx="54" formatCode="General">
                  <c:v>0.98332339530000001</c:v>
                </c:pt>
                <c:pt idx="55" formatCode="General">
                  <c:v>0.98775011300000004</c:v>
                </c:pt>
                <c:pt idx="56" formatCode="General">
                  <c:v>0.99108469489999995</c:v>
                </c:pt>
                <c:pt idx="57" formatCode="General">
                  <c:v>0.99356931449999997</c:v>
                </c:pt>
                <c:pt idx="58" formatCode="General">
                  <c:v>0.99540144210000003</c:v>
                </c:pt>
                <c:pt idx="59" formatCode="General">
                  <c:v>0.99673885110000005</c:v>
                </c:pt>
                <c:pt idx="60" formatCode="General">
                  <c:v>0.99770581719999996</c:v>
                </c:pt>
                <c:pt idx="61" formatCode="General">
                  <c:v>0.99839836360000001</c:v>
                </c:pt>
                <c:pt idx="62" formatCode="General">
                  <c:v>0.9988900423</c:v>
                </c:pt>
                <c:pt idx="63" formatCode="General">
                  <c:v>0.99923610689999998</c:v>
                </c:pt>
                <c:pt idx="64" formatCode="General">
                  <c:v>0.99947768449999996</c:v>
                </c:pt>
                <c:pt idx="65" formatCode="General">
                  <c:v>0.99964487550000003</c:v>
                </c:pt>
                <c:pt idx="66" formatCode="General">
                  <c:v>0.99975991249999996</c:v>
                </c:pt>
                <c:pt idx="67" formatCode="General">
                  <c:v>0.99983841179999999</c:v>
                </c:pt>
                <c:pt idx="68" formatCode="General">
                  <c:v>0.99989169840000003</c:v>
                </c:pt>
                <c:pt idx="69" formatCode="General">
                  <c:v>0.99992758039999996</c:v>
                </c:pt>
                <c:pt idx="70" formatCode="General">
                  <c:v>0.99995177980000005</c:v>
                </c:pt>
                <c:pt idx="71" formatCode="General">
                  <c:v>0.99996787310000002</c:v>
                </c:pt>
                <c:pt idx="72" formatCode="General">
                  <c:v>0.9999784827</c:v>
                </c:pt>
                <c:pt idx="73" formatCode="General">
                  <c:v>0.99998551609999997</c:v>
                </c:pt>
                <c:pt idx="74" formatCode="General">
                  <c:v>0.99999016519999995</c:v>
                </c:pt>
                <c:pt idx="75" formatCode="General">
                  <c:v>0.99999332429999999</c:v>
                </c:pt>
                <c:pt idx="76" formatCode="General">
                  <c:v>0.99999541039999995</c:v>
                </c:pt>
                <c:pt idx="77" formatCode="General">
                  <c:v>0.99999672169999998</c:v>
                </c:pt>
                <c:pt idx="78" formatCode="General">
                  <c:v>0.99999749660000004</c:v>
                </c:pt>
                <c:pt idx="79" formatCode="General">
                  <c:v>0.99999797339999996</c:v>
                </c:pt>
                <c:pt idx="80" formatCode="General">
                  <c:v>0.99999821190000004</c:v>
                </c:pt>
                <c:pt idx="81" formatCode="General">
                  <c:v>0.99999833110000003</c:v>
                </c:pt>
                <c:pt idx="82" formatCode="General">
                  <c:v>0.99999839069999996</c:v>
                </c:pt>
                <c:pt idx="83" formatCode="General">
                  <c:v>0.99999845030000001</c:v>
                </c:pt>
                <c:pt idx="84" formatCode="General">
                  <c:v>0.99999845030000001</c:v>
                </c:pt>
                <c:pt idx="85" formatCode="General">
                  <c:v>0.99999850990000005</c:v>
                </c:pt>
                <c:pt idx="86" formatCode="General">
                  <c:v>0.99999850990000005</c:v>
                </c:pt>
                <c:pt idx="87" formatCode="General">
                  <c:v>0.99999850990000005</c:v>
                </c:pt>
                <c:pt idx="88" formatCode="General">
                  <c:v>0.99999850990000005</c:v>
                </c:pt>
                <c:pt idx="89" formatCode="General">
                  <c:v>0.99999850990000005</c:v>
                </c:pt>
                <c:pt idx="90" formatCode="General">
                  <c:v>0.99999850990000005</c:v>
                </c:pt>
                <c:pt idx="91" formatCode="General">
                  <c:v>0.99999850990000005</c:v>
                </c:pt>
                <c:pt idx="92" formatCode="General">
                  <c:v>0.99999850990000005</c:v>
                </c:pt>
                <c:pt idx="93" formatCode="General">
                  <c:v>0.99999850990000005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42-4E7C-97C6-7A0D1C398941}"/>
            </c:ext>
          </c:extLst>
        </c:ser>
        <c:ser>
          <c:idx val="7"/>
          <c:order val="7"/>
          <c:tx>
            <c:v>S=0/68; C=1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'data Sat PVs'!$AD$4:$AD$97</c:f>
              <c:numCache>
                <c:formatCode>General</c:formatCode>
                <c:ptCount val="94"/>
                <c:pt idx="0">
                  <c:v>5.056666807266666E-2</c:v>
                </c:pt>
                <c:pt idx="1">
                  <c:v>0.10113333612066666</c:v>
                </c:pt>
                <c:pt idx="2">
                  <c:v>0.15170000419333332</c:v>
                </c:pt>
                <c:pt idx="3">
                  <c:v>0.20226667224133332</c:v>
                </c:pt>
                <c:pt idx="4">
                  <c:v>0.25283334961333331</c:v>
                </c:pt>
                <c:pt idx="5">
                  <c:v>0.30340000838666664</c:v>
                </c:pt>
                <c:pt idx="6">
                  <c:v>0.35396666715999997</c:v>
                </c:pt>
                <c:pt idx="7">
                  <c:v>0.40453334443333328</c:v>
                </c:pt>
                <c:pt idx="8">
                  <c:v>0.45510002170666664</c:v>
                </c:pt>
                <c:pt idx="9">
                  <c:v>0.50566669897999994</c:v>
                </c:pt>
                <c:pt idx="10">
                  <c:v>0.55623333949999998</c:v>
                </c:pt>
                <c:pt idx="11">
                  <c:v>0.60680001677333328</c:v>
                </c:pt>
                <c:pt idx="12">
                  <c:v>0.65736665729333321</c:v>
                </c:pt>
                <c:pt idx="13">
                  <c:v>0.70793333456666663</c:v>
                </c:pt>
                <c:pt idx="14">
                  <c:v>0.75850001183999993</c:v>
                </c:pt>
                <c:pt idx="15">
                  <c:v>0.80906668911333324</c:v>
                </c:pt>
                <c:pt idx="16">
                  <c:v>0.85963336638666654</c:v>
                </c:pt>
                <c:pt idx="17">
                  <c:v>0.91020004341333327</c:v>
                </c:pt>
                <c:pt idx="18">
                  <c:v>0.96076672068666658</c:v>
                </c:pt>
                <c:pt idx="19">
                  <c:v>1.0113333979599999</c:v>
                </c:pt>
                <c:pt idx="20">
                  <c:v>1.0619000017266667</c:v>
                </c:pt>
                <c:pt idx="21">
                  <c:v>1.112466679</c:v>
                </c:pt>
                <c:pt idx="22">
                  <c:v>1.1630333562733333</c:v>
                </c:pt>
                <c:pt idx="23">
                  <c:v>1.2136000335466666</c:v>
                </c:pt>
                <c:pt idx="24">
                  <c:v>1.2641666373133331</c:v>
                </c:pt>
                <c:pt idx="25">
                  <c:v>1.3147333145866664</c:v>
                </c:pt>
                <c:pt idx="26">
                  <c:v>1.36529999186</c:v>
                </c:pt>
                <c:pt idx="27">
                  <c:v>1.4158666691333333</c:v>
                </c:pt>
                <c:pt idx="28">
                  <c:v>1.4664333461599999</c:v>
                </c:pt>
                <c:pt idx="29">
                  <c:v>1.5170000234333332</c:v>
                </c:pt>
                <c:pt idx="30">
                  <c:v>1.5675667007066665</c:v>
                </c:pt>
                <c:pt idx="31">
                  <c:v>1.6181333779799998</c:v>
                </c:pt>
                <c:pt idx="32">
                  <c:v>1.6687000552533331</c:v>
                </c:pt>
                <c:pt idx="33">
                  <c:v>1.7192667325266666</c:v>
                </c:pt>
                <c:pt idx="34">
                  <c:v>1.7698334097999999</c:v>
                </c:pt>
                <c:pt idx="35">
                  <c:v>1.8204000870733332</c:v>
                </c:pt>
                <c:pt idx="36">
                  <c:v>1.8709667643466665</c:v>
                </c:pt>
                <c:pt idx="37">
                  <c:v>1.9215334416199998</c:v>
                </c:pt>
                <c:pt idx="38">
                  <c:v>1.9721001188933331</c:v>
                </c:pt>
                <c:pt idx="39">
                  <c:v>2.0226667961666664</c:v>
                </c:pt>
                <c:pt idx="40">
                  <c:v>2.07323332618</c:v>
                </c:pt>
                <c:pt idx="41">
                  <c:v>2.1238000034533333</c:v>
                </c:pt>
                <c:pt idx="42">
                  <c:v>2.1743666807266666</c:v>
                </c:pt>
                <c:pt idx="43">
                  <c:v>2.2249333579999999</c:v>
                </c:pt>
                <c:pt idx="44">
                  <c:v>2.2755000352733332</c:v>
                </c:pt>
                <c:pt idx="45">
                  <c:v>2.3260667125466665</c:v>
                </c:pt>
                <c:pt idx="46">
                  <c:v>2.3766333898199998</c:v>
                </c:pt>
                <c:pt idx="47">
                  <c:v>2.4272000670933331</c:v>
                </c:pt>
                <c:pt idx="48">
                  <c:v>2.4777667431333334</c:v>
                </c:pt>
                <c:pt idx="49">
                  <c:v>2.5283332741333329</c:v>
                </c:pt>
                <c:pt idx="50">
                  <c:v>2.5789000986666668</c:v>
                </c:pt>
                <c:pt idx="51">
                  <c:v>2.6294666296666662</c:v>
                </c:pt>
                <c:pt idx="52">
                  <c:v>2.6800334542000002</c:v>
                </c:pt>
                <c:pt idx="53">
                  <c:v>2.7305999827333332</c:v>
                </c:pt>
                <c:pt idx="54">
                  <c:v>2.7811668072666667</c:v>
                </c:pt>
                <c:pt idx="55">
                  <c:v>2.8317333382666665</c:v>
                </c:pt>
                <c:pt idx="56">
                  <c:v>2.8823001628</c:v>
                </c:pt>
                <c:pt idx="57">
                  <c:v>2.932866691333333</c:v>
                </c:pt>
                <c:pt idx="58">
                  <c:v>2.9834335158666665</c:v>
                </c:pt>
                <c:pt idx="59">
                  <c:v>3.0340000468666664</c:v>
                </c:pt>
                <c:pt idx="60">
                  <c:v>3.0845668713999999</c:v>
                </c:pt>
                <c:pt idx="61">
                  <c:v>3.1351334023999997</c:v>
                </c:pt>
                <c:pt idx="62">
                  <c:v>3.1857002269333332</c:v>
                </c:pt>
                <c:pt idx="63">
                  <c:v>3.2362667554666662</c:v>
                </c:pt>
                <c:pt idx="64">
                  <c:v>3.2868332864666665</c:v>
                </c:pt>
                <c:pt idx="65">
                  <c:v>3.3374001109999996</c:v>
                </c:pt>
                <c:pt idx="66">
                  <c:v>3.3879666419999999</c:v>
                </c:pt>
                <c:pt idx="67">
                  <c:v>3.4385334640666665</c:v>
                </c:pt>
                <c:pt idx="68">
                  <c:v>3.4890999950666663</c:v>
                </c:pt>
                <c:pt idx="69">
                  <c:v>3.5396668195999998</c:v>
                </c:pt>
                <c:pt idx="70">
                  <c:v>3.5902333505999997</c:v>
                </c:pt>
                <c:pt idx="71">
                  <c:v>3.6408001751333332</c:v>
                </c:pt>
                <c:pt idx="72">
                  <c:v>3.6913667036666666</c:v>
                </c:pt>
                <c:pt idx="73">
                  <c:v>3.7419335281999997</c:v>
                </c:pt>
                <c:pt idx="74">
                  <c:v>3.7925000592</c:v>
                </c:pt>
                <c:pt idx="75">
                  <c:v>3.8430668837333331</c:v>
                </c:pt>
                <c:pt idx="76">
                  <c:v>3.8936334122666665</c:v>
                </c:pt>
                <c:pt idx="77">
                  <c:v>3.9442002367999995</c:v>
                </c:pt>
                <c:pt idx="78">
                  <c:v>3.9947667677999998</c:v>
                </c:pt>
                <c:pt idx="79">
                  <c:v>4.0453335923333329</c:v>
                </c:pt>
                <c:pt idx="80">
                  <c:v>4.0959001233333332</c:v>
                </c:pt>
                <c:pt idx="81">
                  <c:v>4.1464666518666666</c:v>
                </c:pt>
                <c:pt idx="82">
                  <c:v>4.1970334763999997</c:v>
                </c:pt>
                <c:pt idx="83">
                  <c:v>4.2476000074</c:v>
                </c:pt>
                <c:pt idx="84">
                  <c:v>4.298166831933333</c:v>
                </c:pt>
                <c:pt idx="85">
                  <c:v>4.3487333604666665</c:v>
                </c:pt>
                <c:pt idx="86">
                  <c:v>4.3993001849999995</c:v>
                </c:pt>
                <c:pt idx="87">
                  <c:v>4.4498667159999998</c:v>
                </c:pt>
                <c:pt idx="88">
                  <c:v>4.5004335405333329</c:v>
                </c:pt>
                <c:pt idx="89">
                  <c:v>4.5510000715333332</c:v>
                </c:pt>
                <c:pt idx="90">
                  <c:v>4.6015668960666662</c:v>
                </c:pt>
                <c:pt idx="91">
                  <c:v>4.6521334245999997</c:v>
                </c:pt>
                <c:pt idx="92">
                  <c:v>4.7027002491333327</c:v>
                </c:pt>
                <c:pt idx="93">
                  <c:v>4.9950002343333333</c:v>
                </c:pt>
              </c:numCache>
            </c:numRef>
          </c:xVal>
          <c:yVal>
            <c:numRef>
              <c:f>'data Sat PVs'!$AE$4:$AE$97</c:f>
              <c:numCache>
                <c:formatCode>0.00E+00</c:formatCode>
                <c:ptCount val="94"/>
                <c:pt idx="0">
                  <c:v>1.284266998E-10</c:v>
                </c:pt>
                <c:pt idx="1">
                  <c:v>2.1551136430000001E-9</c:v>
                </c:pt>
                <c:pt idx="2">
                  <c:v>1.8657308590000001E-8</c:v>
                </c:pt>
                <c:pt idx="3">
                  <c:v>1.108325662E-7</c:v>
                </c:pt>
                <c:pt idx="4">
                  <c:v>5.0815987150000003E-7</c:v>
                </c:pt>
                <c:pt idx="5">
                  <c:v>1.9164956480000001E-6</c:v>
                </c:pt>
                <c:pt idx="6">
                  <c:v>6.1903792809999998E-6</c:v>
                </c:pt>
                <c:pt idx="7">
                  <c:v>1.7607944759999998E-5</c:v>
                </c:pt>
                <c:pt idx="8">
                  <c:v>4.5008724559999997E-5</c:v>
                </c:pt>
                <c:pt idx="9" formatCode="General">
                  <c:v>1.049996426E-4</c:v>
                </c:pt>
                <c:pt idx="10" formatCode="General">
                  <c:v>2.2628217989999999E-4</c:v>
                </c:pt>
                <c:pt idx="11" formatCode="General">
                  <c:v>4.5491254419999998E-4</c:v>
                </c:pt>
                <c:pt idx="12" formatCode="General">
                  <c:v>8.6002028550000002E-4</c:v>
                </c:pt>
                <c:pt idx="13" formatCode="General">
                  <c:v>1.539241057E-3</c:v>
                </c:pt>
                <c:pt idx="14" formatCode="General">
                  <c:v>2.622960135E-3</c:v>
                </c:pt>
                <c:pt idx="15" formatCode="General">
                  <c:v>4.2764204549999999E-3</c:v>
                </c:pt>
                <c:pt idx="16" formatCode="General">
                  <c:v>6.6989250480000003E-3</c:v>
                </c:pt>
                <c:pt idx="17" formatCode="General">
                  <c:v>1.011965703E-2</c:v>
                </c:pt>
                <c:pt idx="18" formatCode="General">
                  <c:v>1.479005441E-2</c:v>
                </c:pt>
                <c:pt idx="19" formatCode="General">
                  <c:v>2.0973129199999999E-2</c:v>
                </c:pt>
                <c:pt idx="20" formatCode="General">
                  <c:v>2.893050015E-2</c:v>
                </c:pt>
                <c:pt idx="21" formatCode="General">
                  <c:v>3.8908209649999997E-2</c:v>
                </c:pt>
                <c:pt idx="22" formatCode="General">
                  <c:v>5.1122523840000003E-2</c:v>
                </c:pt>
                <c:pt idx="23" formatCode="General">
                  <c:v>6.5746925770000006E-2</c:v>
                </c:pt>
                <c:pt idx="24" formatCode="General">
                  <c:v>8.2901321350000001E-2</c:v>
                </c:pt>
                <c:pt idx="25" formatCode="General">
                  <c:v>0.10264424229999999</c:v>
                </c:pt>
                <c:pt idx="26" formatCode="General">
                  <c:v>0.12496853619999999</c:v>
                </c:pt>
                <c:pt idx="27" formatCode="General">
                  <c:v>0.1498006284</c:v>
                </c:pt>
                <c:pt idx="28" formatCode="General">
                  <c:v>0.17700327930000001</c:v>
                </c:pt>
                <c:pt idx="29" formatCode="General">
                  <c:v>0.20638123150000001</c:v>
                </c:pt>
                <c:pt idx="30" formatCode="General">
                  <c:v>0.2376894504</c:v>
                </c:pt>
                <c:pt idx="31" formatCode="General">
                  <c:v>0.27064296599999998</c:v>
                </c:pt>
                <c:pt idx="32" formatCode="General">
                  <c:v>0.30492764709999998</c:v>
                </c:pt>
                <c:pt idx="33" formatCode="General">
                  <c:v>0.34021162989999998</c:v>
                </c:pt>
                <c:pt idx="34" formatCode="General">
                  <c:v>0.37615588309999998</c:v>
                </c:pt>
                <c:pt idx="35" formatCode="General">
                  <c:v>0.41242459419999999</c:v>
                </c:pt>
                <c:pt idx="36" formatCode="General">
                  <c:v>0.44869378209999999</c:v>
                </c:pt>
                <c:pt idx="37" formatCode="General">
                  <c:v>0.4846590757</c:v>
                </c:pt>
                <c:pt idx="38" formatCode="General">
                  <c:v>0.52004152540000004</c:v>
                </c:pt>
                <c:pt idx="39" formatCode="General">
                  <c:v>0.55459189409999998</c:v>
                </c:pt>
                <c:pt idx="40" formatCode="General">
                  <c:v>0.58809345960000003</c:v>
                </c:pt>
                <c:pt idx="41" formatCode="General">
                  <c:v>0.62036371229999998</c:v>
                </c:pt>
                <c:pt idx="42" formatCode="General">
                  <c:v>0.65125429629999998</c:v>
                </c:pt>
                <c:pt idx="43" formatCode="General">
                  <c:v>0.68065035340000002</c:v>
                </c:pt>
                <c:pt idx="44" formatCode="General">
                  <c:v>0.70846867560000004</c:v>
                </c:pt>
                <c:pt idx="45" formatCode="General">
                  <c:v>0.73465573790000005</c:v>
                </c:pt>
                <c:pt idx="46" formatCode="General">
                  <c:v>0.75918459890000001</c:v>
                </c:pt>
                <c:pt idx="47" formatCode="General">
                  <c:v>0.78205221889999998</c:v>
                </c:pt>
                <c:pt idx="48" formatCode="General">
                  <c:v>0.80327594280000003</c:v>
                </c:pt>
                <c:pt idx="49" formatCode="General">
                  <c:v>0.82289081809999998</c:v>
                </c:pt>
                <c:pt idx="50" formatCode="General">
                  <c:v>0.84094601869999996</c:v>
                </c:pt>
                <c:pt idx="51" formatCode="General">
                  <c:v>0.85750240089999996</c:v>
                </c:pt>
                <c:pt idx="52" formatCode="General">
                  <c:v>0.87262946370000005</c:v>
                </c:pt>
                <c:pt idx="53" formatCode="General">
                  <c:v>0.88640308379999999</c:v>
                </c:pt>
                <c:pt idx="54" formatCode="General">
                  <c:v>0.89890348909999995</c:v>
                </c:pt>
                <c:pt idx="55" formatCode="General">
                  <c:v>0.91021305320000001</c:v>
                </c:pt>
                <c:pt idx="56" formatCode="General">
                  <c:v>0.92041498420000001</c:v>
                </c:pt>
                <c:pt idx="57" formatCode="General">
                  <c:v>0.92959183450000005</c:v>
                </c:pt>
                <c:pt idx="58" formatCode="General">
                  <c:v>0.93782436849999995</c:v>
                </c:pt>
                <c:pt idx="59" formatCode="General">
                  <c:v>0.94519096609999997</c:v>
                </c:pt>
                <c:pt idx="60" formatCode="General">
                  <c:v>0.95176655050000003</c:v>
                </c:pt>
                <c:pt idx="61" formatCode="General">
                  <c:v>0.95762240890000005</c:v>
                </c:pt>
                <c:pt idx="62" formatCode="General">
                  <c:v>0.96282565590000002</c:v>
                </c:pt>
                <c:pt idx="63" formatCode="General">
                  <c:v>0.96743929390000005</c:v>
                </c:pt>
                <c:pt idx="64" formatCode="General">
                  <c:v>0.97152167560000002</c:v>
                </c:pt>
                <c:pt idx="65" formatCode="General">
                  <c:v>0.97512710089999999</c:v>
                </c:pt>
                <c:pt idx="66" formatCode="General">
                  <c:v>0.97830522060000003</c:v>
                </c:pt>
                <c:pt idx="67" formatCode="General">
                  <c:v>0.98110181090000004</c:v>
                </c:pt>
                <c:pt idx="68" formatCode="General">
                  <c:v>0.98355847600000001</c:v>
                </c:pt>
                <c:pt idx="69" formatCode="General">
                  <c:v>0.98571294549999999</c:v>
                </c:pt>
                <c:pt idx="70" formatCode="General">
                  <c:v>0.98759949209999998</c:v>
                </c:pt>
                <c:pt idx="71" formatCode="General">
                  <c:v>0.98924887179999998</c:v>
                </c:pt>
                <c:pt idx="72" formatCode="General">
                  <c:v>0.99068891999999997</c:v>
                </c:pt>
                <c:pt idx="73" formatCode="General">
                  <c:v>0.99194443229999996</c:v>
                </c:pt>
                <c:pt idx="74" formatCode="General">
                  <c:v>0.99303764100000003</c:v>
                </c:pt>
                <c:pt idx="75" formatCode="General">
                  <c:v>0.99398821589999997</c:v>
                </c:pt>
                <c:pt idx="76" formatCode="General">
                  <c:v>0.99481385950000001</c:v>
                </c:pt>
                <c:pt idx="77" formatCode="General">
                  <c:v>0.99553006889999995</c:v>
                </c:pt>
                <c:pt idx="78" formatCode="General">
                  <c:v>0.99615067239999999</c:v>
                </c:pt>
                <c:pt idx="79" formatCode="General">
                  <c:v>0.99668788909999995</c:v>
                </c:pt>
                <c:pt idx="80" formatCode="General">
                  <c:v>0.99715238809999995</c:v>
                </c:pt>
                <c:pt idx="81" formatCode="General">
                  <c:v>0.99755364660000001</c:v>
                </c:pt>
                <c:pt idx="82" formatCode="General">
                  <c:v>0.99789994959999995</c:v>
                </c:pt>
                <c:pt idx="83" formatCode="General">
                  <c:v>0.99819844960000004</c:v>
                </c:pt>
                <c:pt idx="84" formatCode="General">
                  <c:v>0.99845558400000001</c:v>
                </c:pt>
                <c:pt idx="85" formatCode="General">
                  <c:v>0.99867689609999999</c:v>
                </c:pt>
                <c:pt idx="86" formatCode="General">
                  <c:v>0.99886721369999998</c:v>
                </c:pt>
                <c:pt idx="87" formatCode="General">
                  <c:v>0.99903070930000004</c:v>
                </c:pt>
                <c:pt idx="88" formatCode="General">
                  <c:v>0.9991711378</c:v>
                </c:pt>
                <c:pt idx="89" formatCode="General">
                  <c:v>0.99929153920000002</c:v>
                </c:pt>
                <c:pt idx="90" formatCode="General">
                  <c:v>0.99939483399999995</c:v>
                </c:pt>
                <c:pt idx="91" formatCode="General">
                  <c:v>0.99948328730000002</c:v>
                </c:pt>
                <c:pt idx="92" formatCode="General">
                  <c:v>0.99955898519999997</c:v>
                </c:pt>
                <c:pt idx="93" formatCode="General">
                  <c:v>0.99977946279999996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542-4E7C-97C6-7A0D1C398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2412943"/>
        <c:axId val="1362416271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3"/>
                <c:tx>
                  <c:v>S=0.68; C=0.1; No DIff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'data Sat PVs'!$N$4:$N$97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'data Sat PVs'!$O$4:$O$97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9.0227061269999996E-16</c:v>
                      </c:pt>
                      <c:pt idx="1">
                        <c:v>1.3606917679999999E-14</c:v>
                      </c:pt>
                      <c:pt idx="2">
                        <c:v>8.5572025270000005E-14</c:v>
                      </c:pt>
                      <c:pt idx="3">
                        <c:v>3.3644688059999998E-13</c:v>
                      </c:pt>
                      <c:pt idx="4">
                        <c:v>9.9283070910000004E-13</c:v>
                      </c:pt>
                      <c:pt idx="5">
                        <c:v>2.5901383899999999E-12</c:v>
                      </c:pt>
                      <c:pt idx="6">
                        <c:v>5.7970533759999997E-12</c:v>
                      </c:pt>
                      <c:pt idx="7">
                        <c:v>1.1685198820000001E-11</c:v>
                      </c:pt>
                      <c:pt idx="8">
                        <c:v>2.2464594420000001E-11</c:v>
                      </c:pt>
                      <c:pt idx="9">
                        <c:v>3.7778002949999997E-11</c:v>
                      </c:pt>
                      <c:pt idx="10">
                        <c:v>7.3337079460000001E-11</c:v>
                      </c:pt>
                      <c:pt idx="11">
                        <c:v>2.3342144879999999E-10</c:v>
                      </c:pt>
                      <c:pt idx="12">
                        <c:v>9.3692920089999995E-10</c:v>
                      </c:pt>
                      <c:pt idx="13">
                        <c:v>3.8906655670000001E-9</c:v>
                      </c:pt>
                      <c:pt idx="14">
                        <c:v>1.5848234720000001E-8</c:v>
                      </c:pt>
                      <c:pt idx="15">
                        <c:v>6.2285494100000005E-8</c:v>
                      </c:pt>
                      <c:pt idx="16">
                        <c:v>2.2813216560000001E-7</c:v>
                      </c:pt>
                      <c:pt idx="17">
                        <c:v>7.7115146270000002E-7</c:v>
                      </c:pt>
                      <c:pt idx="18">
                        <c:v>2.3975335350000001E-6</c:v>
                      </c:pt>
                      <c:pt idx="19">
                        <c:v>6.8972585720000001E-6</c:v>
                      </c:pt>
                      <c:pt idx="20">
                        <c:v>1.8467908379999998E-5</c:v>
                      </c:pt>
                      <c:pt idx="21">
                        <c:v>4.6246837879999998E-5</c:v>
                      </c:pt>
                      <c:pt idx="22" formatCode="General">
                        <c:v>1.087541968E-4</c:v>
                      </c:pt>
                      <c:pt idx="23" formatCode="General">
                        <c:v>2.410435554E-4</c:v>
                      </c:pt>
                      <c:pt idx="24" formatCode="General">
                        <c:v>5.0523772369999995E-4</c:v>
                      </c:pt>
                      <c:pt idx="25" formatCode="General">
                        <c:v>1.0046700480000001E-3</c:v>
                      </c:pt>
                      <c:pt idx="26" formatCode="General">
                        <c:v>1.9009914249999999E-3</c:v>
                      </c:pt>
                      <c:pt idx="27" formatCode="General">
                        <c:v>3.432402154E-3</c:v>
                      </c:pt>
                      <c:pt idx="28" formatCode="General">
                        <c:v>5.9298602860000001E-3</c:v>
                      </c:pt>
                      <c:pt idx="29" formatCode="General">
                        <c:v>9.8270662130000002E-3</c:v>
                      </c:pt>
                      <c:pt idx="30" formatCode="General">
                        <c:v>1.5659676859999999E-2</c:v>
                      </c:pt>
                      <c:pt idx="31" formatCode="General">
                        <c:v>2.4049874400000001E-2</c:v>
                      </c:pt>
                      <c:pt idx="32" formatCode="General">
                        <c:v>3.5674236710000001E-2</c:v>
                      </c:pt>
                      <c:pt idx="33" formatCode="General">
                        <c:v>5.1215562970000003E-2</c:v>
                      </c:pt>
                      <c:pt idx="34" formatCode="General">
                        <c:v>7.1302488450000007E-2</c:v>
                      </c:pt>
                      <c:pt idx="35" formatCode="General">
                        <c:v>9.6443481740000003E-2</c:v>
                      </c:pt>
                      <c:pt idx="36" formatCode="General">
                        <c:v>0.12696376440000001</c:v>
                      </c:pt>
                      <c:pt idx="37" formatCode="General">
                        <c:v>0.1629538834</c:v>
                      </c:pt>
                      <c:pt idx="38" formatCode="General">
                        <c:v>0.20423774419999999</c:v>
                      </c:pt>
                      <c:pt idx="39" formatCode="General">
                        <c:v>0.25036492939999999</c:v>
                      </c:pt>
                      <c:pt idx="40" formatCode="General">
                        <c:v>0.30062884090000003</c:v>
                      </c:pt>
                      <c:pt idx="41" formatCode="General">
                        <c:v>0.35410872100000002</c:v>
                      </c:pt>
                      <c:pt idx="42" formatCode="General">
                        <c:v>0.4097299874</c:v>
                      </c:pt>
                      <c:pt idx="43" formatCode="General">
                        <c:v>0.4663359225</c:v>
                      </c:pt>
                      <c:pt idx="44" formatCode="General">
                        <c:v>0.52276235820000005</c:v>
                      </c:pt>
                      <c:pt idx="45" formatCode="General">
                        <c:v>0.57790744299999997</c:v>
                      </c:pt>
                      <c:pt idx="46" formatCode="General">
                        <c:v>0.63079047200000005</c:v>
                      </c:pt>
                      <c:pt idx="47" formatCode="General">
                        <c:v>0.68059527870000003</c:v>
                      </c:pt>
                      <c:pt idx="48" formatCode="General">
                        <c:v>0.72669649120000002</c:v>
                      </c:pt>
                      <c:pt idx="49" formatCode="General">
                        <c:v>0.76866871120000002</c:v>
                      </c:pt>
                      <c:pt idx="50" formatCode="General">
                        <c:v>0.80628055330000004</c:v>
                      </c:pt>
                      <c:pt idx="51" formatCode="General">
                        <c:v>0.83947670460000001</c:v>
                      </c:pt>
                      <c:pt idx="52" formatCode="General">
                        <c:v>0.8683521152</c:v>
                      </c:pt>
                      <c:pt idx="53" formatCode="General">
                        <c:v>0.8931206465</c:v>
                      </c:pt>
                      <c:pt idx="54" formatCode="General">
                        <c:v>0.91408371929999999</c:v>
                      </c:pt>
                      <c:pt idx="55" formatCode="General">
                        <c:v>0.93159919980000006</c:v>
                      </c:pt>
                      <c:pt idx="56" formatCode="General">
                        <c:v>0.94605451819999997</c:v>
                      </c:pt>
                      <c:pt idx="57" formatCode="General">
                        <c:v>0.95784348249999995</c:v>
                      </c:pt>
                      <c:pt idx="58" formatCode="General">
                        <c:v>0.96734899279999997</c:v>
                      </c:pt>
                      <c:pt idx="59" formatCode="General">
                        <c:v>0.97492963079999995</c:v>
                      </c:pt>
                      <c:pt idx="60" formatCode="General">
                        <c:v>0.98091191050000004</c:v>
                      </c:pt>
                      <c:pt idx="61" formatCode="General">
                        <c:v>0.98558527230000004</c:v>
                      </c:pt>
                      <c:pt idx="62" formatCode="General">
                        <c:v>0.98920053240000005</c:v>
                      </c:pt>
                      <c:pt idx="63" formatCode="General">
                        <c:v>0.99197107549999997</c:v>
                      </c:pt>
                      <c:pt idx="64" formatCode="General">
                        <c:v>0.99407511950000005</c:v>
                      </c:pt>
                      <c:pt idx="65" formatCode="General">
                        <c:v>0.99565917250000002</c:v>
                      </c:pt>
                      <c:pt idx="66" formatCode="General">
                        <c:v>0.99684172869999998</c:v>
                      </c:pt>
                      <c:pt idx="67" formatCode="General">
                        <c:v>0.99771749970000001</c:v>
                      </c:pt>
                      <c:pt idx="68" formatCode="General">
                        <c:v>0.99836093189999997</c:v>
                      </c:pt>
                      <c:pt idx="69" formatCode="General">
                        <c:v>0.99883019920000005</c:v>
                      </c:pt>
                      <c:pt idx="70" formatCode="General">
                        <c:v>0.9991700053</c:v>
                      </c:pt>
                      <c:pt idx="71" formatCode="General">
                        <c:v>0.99941420560000005</c:v>
                      </c:pt>
                      <c:pt idx="72" formatCode="General">
                        <c:v>0.99958866830000004</c:v>
                      </c:pt>
                      <c:pt idx="73" formatCode="General">
                        <c:v>0.99971258640000005</c:v>
                      </c:pt>
                      <c:pt idx="74" formatCode="General">
                        <c:v>0.99979996680000005</c:v>
                      </c:pt>
                      <c:pt idx="75" formatCode="General">
                        <c:v>0.99986124040000002</c:v>
                      </c:pt>
                      <c:pt idx="76" formatCode="General">
                        <c:v>0.99990403650000004</c:v>
                      </c:pt>
                      <c:pt idx="77" formatCode="General">
                        <c:v>0.99993383879999997</c:v>
                      </c:pt>
                      <c:pt idx="78" formatCode="General">
                        <c:v>0.9999544024</c:v>
                      </c:pt>
                      <c:pt idx="79" formatCode="General">
                        <c:v>0.99996858840000002</c:v>
                      </c:pt>
                      <c:pt idx="80" formatCode="General">
                        <c:v>0.99997824430000004</c:v>
                      </c:pt>
                      <c:pt idx="81" formatCode="General">
                        <c:v>0.99998492000000005</c:v>
                      </c:pt>
                      <c:pt idx="82" formatCode="General">
                        <c:v>0.99998944999999995</c:v>
                      </c:pt>
                      <c:pt idx="83" formatCode="General">
                        <c:v>0.99999260899999998</c:v>
                      </c:pt>
                      <c:pt idx="84" formatCode="General">
                        <c:v>0.99999481440000004</c:v>
                      </c:pt>
                      <c:pt idx="85" formatCode="General">
                        <c:v>0.99999630449999999</c:v>
                      </c:pt>
                      <c:pt idx="86" formatCode="General">
                        <c:v>0.99999719860000003</c:v>
                      </c:pt>
                      <c:pt idx="87" formatCode="General">
                        <c:v>0.999997735</c:v>
                      </c:pt>
                      <c:pt idx="88" formatCode="General">
                        <c:v>0.99999809269999995</c:v>
                      </c:pt>
                      <c:pt idx="89" formatCode="General">
                        <c:v>0.99999827149999998</c:v>
                      </c:pt>
                      <c:pt idx="90" formatCode="General">
                        <c:v>0.99999839069999996</c:v>
                      </c:pt>
                      <c:pt idx="91" formatCode="General">
                        <c:v>0.99999845030000001</c:v>
                      </c:pt>
                      <c:pt idx="92" formatCode="General">
                        <c:v>0.99999845030000001</c:v>
                      </c:pt>
                      <c:pt idx="93" formatCode="General">
                        <c:v>0.99999850990000005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4-1542-4E7C-97C6-7A0D1C398941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S=0.68; C=0.01; No DIff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PVs'!$R$4:$R$97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PVs'!$S$4:$S$97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-1.1955994459999999E-16</c:v>
                      </c:pt>
                      <c:pt idx="1">
                        <c:v>-3.9155186560000003E-17</c:v>
                      </c:pt>
                      <c:pt idx="2">
                        <c:v>1.3950049250000001E-15</c:v>
                      </c:pt>
                      <c:pt idx="3">
                        <c:v>9.6547017610000005E-15</c:v>
                      </c:pt>
                      <c:pt idx="4">
                        <c:v>3.9761186830000002E-14</c:v>
                      </c:pt>
                      <c:pt idx="5">
                        <c:v>1.2439505530000001E-13</c:v>
                      </c:pt>
                      <c:pt idx="6">
                        <c:v>3.2569156790000002E-13</c:v>
                      </c:pt>
                      <c:pt idx="7">
                        <c:v>7.6330939180000002E-13</c:v>
                      </c:pt>
                      <c:pt idx="8">
                        <c:v>1.64415378E-12</c:v>
                      </c:pt>
                      <c:pt idx="9">
                        <c:v>3.2445897099999999E-12</c:v>
                      </c:pt>
                      <c:pt idx="10">
                        <c:v>5.8039029310000002E-12</c:v>
                      </c:pt>
                      <c:pt idx="11">
                        <c:v>9.8707543870000002E-12</c:v>
                      </c:pt>
                      <c:pt idx="12">
                        <c:v>1.5763430489999999E-11</c:v>
                      </c:pt>
                      <c:pt idx="13">
                        <c:v>2.3062982079999999E-11</c:v>
                      </c:pt>
                      <c:pt idx="14">
                        <c:v>4.0933929859999999E-11</c:v>
                      </c:pt>
                      <c:pt idx="15">
                        <c:v>7.5649292390000004E-11</c:v>
                      </c:pt>
                      <c:pt idx="16">
                        <c:v>1.312796677E-10</c:v>
                      </c:pt>
                      <c:pt idx="17">
                        <c:v>3.5009400930000001E-10</c:v>
                      </c:pt>
                      <c:pt idx="18">
                        <c:v>6.1314525679999997E-10</c:v>
                      </c:pt>
                      <c:pt idx="19">
                        <c:v>9.1899715619999999E-10</c:v>
                      </c:pt>
                      <c:pt idx="20">
                        <c:v>1.3523374639999999E-9</c:v>
                      </c:pt>
                      <c:pt idx="21">
                        <c:v>2.851411773E-9</c:v>
                      </c:pt>
                      <c:pt idx="22">
                        <c:v>9.6341583600000003E-9</c:v>
                      </c:pt>
                      <c:pt idx="23">
                        <c:v>4.0887105259999997E-8</c:v>
                      </c:pt>
                      <c:pt idx="24">
                        <c:v>1.5900450019999999E-7</c:v>
                      </c:pt>
                      <c:pt idx="25">
                        <c:v>5.2402543819999997E-7</c:v>
                      </c:pt>
                      <c:pt idx="26">
                        <c:v>1.5574755709999999E-6</c:v>
                      </c:pt>
                      <c:pt idx="27">
                        <c:v>4.2767001099999998E-6</c:v>
                      </c:pt>
                      <c:pt idx="28">
                        <c:v>1.0973260030000001E-5</c:v>
                      </c:pt>
                      <c:pt idx="29">
                        <c:v>2.6488711229999999E-5</c:v>
                      </c:pt>
                      <c:pt idx="30">
                        <c:v>6.031597877E-5</c:v>
                      </c:pt>
                      <c:pt idx="31" formatCode="General">
                        <c:v>1.3012072299999999E-4</c:v>
                      </c:pt>
                      <c:pt idx="32" formatCode="General">
                        <c:v>2.6681891180000002E-4</c:v>
                      </c:pt>
                      <c:pt idx="33" formatCode="General">
                        <c:v>5.2154500739999999E-4</c:v>
                      </c:pt>
                      <c:pt idx="34" formatCode="General">
                        <c:v>9.7449909660000001E-4</c:v>
                      </c:pt>
                      <c:pt idx="35" formatCode="General">
                        <c:v>1.744768233E-3</c:v>
                      </c:pt>
                      <c:pt idx="36" formatCode="General">
                        <c:v>3.0008482279999999E-3</c:v>
                      </c:pt>
                      <c:pt idx="37" formatCode="General">
                        <c:v>4.9695922060000002E-3</c:v>
                      </c:pt>
                      <c:pt idx="38" formatCode="General">
                        <c:v>7.9419240359999994E-3</c:v>
                      </c:pt>
                      <c:pt idx="39" formatCode="General">
                        <c:v>1.2273238969999999E-2</c:v>
                      </c:pt>
                      <c:pt idx="40" formatCode="General">
                        <c:v>1.837671548E-2</c:v>
                      </c:pt>
                      <c:pt idx="41" formatCode="General">
                        <c:v>2.6708494869999998E-2</c:v>
                      </c:pt>
                      <c:pt idx="42" formatCode="General">
                        <c:v>3.7744697180000002E-2</c:v>
                      </c:pt>
                      <c:pt idx="43" formatCode="General">
                        <c:v>5.1951456819999998E-2</c:v>
                      </c:pt>
                      <c:pt idx="44" formatCode="General">
                        <c:v>6.9750361139999995E-2</c:v>
                      </c:pt>
                      <c:pt idx="45" formatCode="General">
                        <c:v>9.148256481E-2</c:v>
                      </c:pt>
                      <c:pt idx="46" formatCode="General">
                        <c:v>0.11737534400000001</c:v>
                      </c:pt>
                      <c:pt idx="47" formatCode="General">
                        <c:v>0.1475148201</c:v>
                      </c:pt>
                      <c:pt idx="48" formatCode="General">
                        <c:v>0.1818279773</c:v>
                      </c:pt>
                      <c:pt idx="49" formatCode="General">
                        <c:v>0.2200759947</c:v>
                      </c:pt>
                      <c:pt idx="50" formatCode="General">
                        <c:v>0.26186010240000002</c:v>
                      </c:pt>
                      <c:pt idx="51" formatCode="General">
                        <c:v>0.30663830040000001</c:v>
                      </c:pt>
                      <c:pt idx="52" formatCode="General">
                        <c:v>0.35375285150000002</c:v>
                      </c:pt>
                      <c:pt idx="53" formatCode="General">
                        <c:v>0.40246453879999999</c:v>
                      </c:pt>
                      <c:pt idx="54" formatCode="General">
                        <c:v>0.45199087259999998</c:v>
                      </c:pt>
                      <c:pt idx="55" formatCode="General">
                        <c:v>0.50154507159999995</c:v>
                      </c:pt>
                      <c:pt idx="56" formatCode="General">
                        <c:v>0.55037266019999997</c:v>
                      </c:pt>
                      <c:pt idx="57" formatCode="General">
                        <c:v>0.5977828503</c:v>
                      </c:pt>
                      <c:pt idx="58" formatCode="General">
                        <c:v>0.64317333700000001</c:v>
                      </c:pt>
                      <c:pt idx="59" formatCode="General">
                        <c:v>0.68604773279999998</c:v>
                      </c:pt>
                      <c:pt idx="60" formatCode="General">
                        <c:v>0.72602462769999998</c:v>
                      </c:pt>
                      <c:pt idx="61" formatCode="General">
                        <c:v>0.76283943649999997</c:v>
                      </c:pt>
                      <c:pt idx="62" formatCode="General">
                        <c:v>0.79634010789999998</c:v>
                      </c:pt>
                      <c:pt idx="63" formatCode="General">
                        <c:v>0.82647728919999996</c:v>
                      </c:pt>
                      <c:pt idx="64" formatCode="General">
                        <c:v>0.85329157109999998</c:v>
                      </c:pt>
                      <c:pt idx="65" formatCode="General">
                        <c:v>0.87689757349999997</c:v>
                      </c:pt>
                      <c:pt idx="66" formatCode="General">
                        <c:v>0.89746820930000004</c:v>
                      </c:pt>
                      <c:pt idx="67" formatCode="General">
                        <c:v>0.91521865130000002</c:v>
                      </c:pt>
                      <c:pt idx="68" formatCode="General">
                        <c:v>0.93039125199999995</c:v>
                      </c:pt>
                      <c:pt idx="69" formatCode="General">
                        <c:v>0.94324278829999997</c:v>
                      </c:pt>
                      <c:pt idx="70" formatCode="General">
                        <c:v>0.95403289790000001</c:v>
                      </c:pt>
                      <c:pt idx="71" formatCode="General">
                        <c:v>0.96301615240000005</c:v>
                      </c:pt>
                      <c:pt idx="72" formatCode="General">
                        <c:v>0.97043412920000005</c:v>
                      </c:pt>
                      <c:pt idx="73" formatCode="General">
                        <c:v>0.97651153800000001</c:v>
                      </c:pt>
                      <c:pt idx="74" formatCode="General">
                        <c:v>0.9814528227</c:v>
                      </c:pt>
                      <c:pt idx="75" formatCode="General">
                        <c:v>0.98544096950000004</c:v>
                      </c:pt>
                      <c:pt idx="76" formatCode="General">
                        <c:v>0.98863708969999997</c:v>
                      </c:pt>
                      <c:pt idx="77" formatCode="General">
                        <c:v>0.99118101599999997</c:v>
                      </c:pt>
                      <c:pt idx="78" formatCode="General">
                        <c:v>0.99319237469999999</c:v>
                      </c:pt>
                      <c:pt idx="79" formatCode="General">
                        <c:v>0.99477261299999997</c:v>
                      </c:pt>
                      <c:pt idx="80" formatCode="General">
                        <c:v>0.9960063696</c:v>
                      </c:pt>
                      <c:pt idx="81" formatCode="General">
                        <c:v>0.99696397780000001</c:v>
                      </c:pt>
                      <c:pt idx="82" formatCode="General">
                        <c:v>0.9977028966</c:v>
                      </c:pt>
                      <c:pt idx="83" formatCode="General">
                        <c:v>0.9982699156</c:v>
                      </c:pt>
                      <c:pt idx="84" formatCode="General">
                        <c:v>0.99870264529999997</c:v>
                      </c:pt>
                      <c:pt idx="85" formatCode="General">
                        <c:v>0.99903112650000003</c:v>
                      </c:pt>
                      <c:pt idx="86" formatCode="General">
                        <c:v>0.99927926060000005</c:v>
                      </c:pt>
                      <c:pt idx="87" formatCode="General">
                        <c:v>0.99946588280000004</c:v>
                      </c:pt>
                      <c:pt idx="88" formatCode="General">
                        <c:v>0.99960553649999995</c:v>
                      </c:pt>
                      <c:pt idx="89" formatCode="General">
                        <c:v>0.99970960620000004</c:v>
                      </c:pt>
                      <c:pt idx="90" formatCode="General">
                        <c:v>0.99978679420000005</c:v>
                      </c:pt>
                      <c:pt idx="91" formatCode="General">
                        <c:v>0.99984383580000002</c:v>
                      </c:pt>
                      <c:pt idx="92" formatCode="General">
                        <c:v>0.9998858571</c:v>
                      </c:pt>
                      <c:pt idx="93" formatCode="General">
                        <c:v>0.99996364120000003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1542-4E7C-97C6-7A0D1C398941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S=0.68; C=0.01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PVs'!$V$4:$V$97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PVs'!$W$4:$W$97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7.4514222920000003E-13</c:v>
                      </c:pt>
                      <c:pt idx="1">
                        <c:v>9.8111987279999992E-12</c:v>
                      </c:pt>
                      <c:pt idx="2">
                        <c:v>6.9118342990000003E-11</c:v>
                      </c:pt>
                      <c:pt idx="3">
                        <c:v>3.9673800359999999E-10</c:v>
                      </c:pt>
                      <c:pt idx="4">
                        <c:v>2.0971946399999999E-9</c:v>
                      </c:pt>
                      <c:pt idx="5">
                        <c:v>9.2521901250000005E-9</c:v>
                      </c:pt>
                      <c:pt idx="6">
                        <c:v>3.4982747369999997E-8</c:v>
                      </c:pt>
                      <c:pt idx="7">
                        <c:v>1.163191143E-7</c:v>
                      </c:pt>
                      <c:pt idx="8">
                        <c:v>3.4689725230000001E-7</c:v>
                      </c:pt>
                      <c:pt idx="9">
                        <c:v>9.4212401789999996E-7</c:v>
                      </c:pt>
                      <c:pt idx="10">
                        <c:v>2.3582301759999999E-6</c:v>
                      </c:pt>
                      <c:pt idx="11">
                        <c:v>5.4933989299999999E-6</c:v>
                      </c:pt>
                      <c:pt idx="12">
                        <c:v>1.200413499E-5</c:v>
                      </c:pt>
                      <c:pt idx="13">
                        <c:v>2.4771083190000001E-5</c:v>
                      </c:pt>
                      <c:pt idx="14">
                        <c:v>4.8543326560000001E-5</c:v>
                      </c:pt>
                      <c:pt idx="15">
                        <c:v>9.0778215959999995E-5</c:v>
                      </c:pt>
                      <c:pt idx="16" formatCode="General">
                        <c:v>1.6267360479999999E-4</c:v>
                      </c:pt>
                      <c:pt idx="17" formatCode="General">
                        <c:v>2.8036383450000003E-4</c:v>
                      </c:pt>
                      <c:pt idx="18" formatCode="General">
                        <c:v>4.6622153599999998E-4</c:v>
                      </c:pt>
                      <c:pt idx="19" formatCode="General">
                        <c:v>7.5017951890000002E-4</c:v>
                      </c:pt>
                      <c:pt idx="20" formatCode="General">
                        <c:v>1.1709638639999999E-3</c:v>
                      </c:pt>
                      <c:pt idx="21" formatCode="General">
                        <c:v>1.7771152780000001E-3</c:v>
                      </c:pt>
                      <c:pt idx="22" formatCode="General">
                        <c:v>2.627675189E-3</c:v>
                      </c:pt>
                      <c:pt idx="23" formatCode="General">
                        <c:v>3.7924230559999998E-3</c:v>
                      </c:pt>
                      <c:pt idx="24" formatCode="General">
                        <c:v>5.3515769539999999E-3</c:v>
                      </c:pt>
                      <c:pt idx="25" formatCode="General">
                        <c:v>7.3949047360000004E-3</c:v>
                      </c:pt>
                      <c:pt idx="26" formatCode="General">
                        <c:v>1.002025604E-2</c:v>
                      </c:pt>
                      <c:pt idx="27" formatCode="General">
                        <c:v>1.3331404890000001E-2</c:v>
                      </c:pt>
                      <c:pt idx="28" formatCode="General">
                        <c:v>1.7435638230000002E-2</c:v>
                      </c:pt>
                      <c:pt idx="29" formatCode="General">
                        <c:v>2.2440683100000001E-2</c:v>
                      </c:pt>
                      <c:pt idx="30" formatCode="General">
                        <c:v>2.8451714659999999E-2</c:v>
                      </c:pt>
                      <c:pt idx="31" formatCode="General">
                        <c:v>3.5567820069999999E-2</c:v>
                      </c:pt>
                      <c:pt idx="32" formatCode="General">
                        <c:v>4.3878946449999998E-2</c:v>
                      </c:pt>
                      <c:pt idx="33" formatCode="General">
                        <c:v>5.3462874139999998E-2</c:v>
                      </c:pt>
                      <c:pt idx="34" formatCode="General">
                        <c:v>6.4382597799999997E-2</c:v>
                      </c:pt>
                      <c:pt idx="35" formatCode="General">
                        <c:v>7.6684117319999995E-2</c:v>
                      </c:pt>
                      <c:pt idx="36" formatCode="General">
                        <c:v>9.0394817289999999E-2</c:v>
                      </c:pt>
                      <c:pt idx="37" formatCode="General">
                        <c:v>0.10552243140000001</c:v>
                      </c:pt>
                      <c:pt idx="38" formatCode="General">
                        <c:v>0.1220546141</c:v>
                      </c:pt>
                      <c:pt idx="39" formatCode="General">
                        <c:v>0.13995908200000001</c:v>
                      </c:pt>
                      <c:pt idx="40" formatCode="General">
                        <c:v>0.15918438139999999</c:v>
                      </c:pt>
                      <c:pt idx="41" formatCode="General">
                        <c:v>0.1796610951</c:v>
                      </c:pt>
                      <c:pt idx="42" formatCode="General">
                        <c:v>0.20130351190000001</c:v>
                      </c:pt>
                      <c:pt idx="43" formatCode="General">
                        <c:v>0.22401161489999999</c:v>
                      </c:pt>
                      <c:pt idx="44" formatCode="General">
                        <c:v>0.24767334760000001</c:v>
                      </c:pt>
                      <c:pt idx="45" formatCode="General">
                        <c:v>0.27216696740000001</c:v>
                      </c:pt>
                      <c:pt idx="46" formatCode="General">
                        <c:v>0.29736357930000001</c:v>
                      </c:pt>
                      <c:pt idx="47" formatCode="General">
                        <c:v>0.32312971350000003</c:v>
                      </c:pt>
                      <c:pt idx="48" formatCode="General">
                        <c:v>0.34932938219999998</c:v>
                      </c:pt>
                      <c:pt idx="49" formatCode="General">
                        <c:v>0.37582674620000001</c:v>
                      </c:pt>
                      <c:pt idx="50" formatCode="General">
                        <c:v>0.40248802299999997</c:v>
                      </c:pt>
                      <c:pt idx="51" formatCode="General">
                        <c:v>0.42918330430000001</c:v>
                      </c:pt>
                      <c:pt idx="52" formatCode="General">
                        <c:v>0.45578828449999997</c:v>
                      </c:pt>
                      <c:pt idx="53" formatCode="General">
                        <c:v>0.48218554260000002</c:v>
                      </c:pt>
                      <c:pt idx="54" formatCode="General">
                        <c:v>0.50826573370000006</c:v>
                      </c:pt>
                      <c:pt idx="55" formatCode="General">
                        <c:v>0.53392845389999999</c:v>
                      </c:pt>
                      <c:pt idx="56" formatCode="General">
                        <c:v>0.55908268689999996</c:v>
                      </c:pt>
                      <c:pt idx="57" formatCode="General">
                        <c:v>0.58364742989999996</c:v>
                      </c:pt>
                      <c:pt idx="58" formatCode="General">
                        <c:v>0.60755175350000001</c:v>
                      </c:pt>
                      <c:pt idx="59" formatCode="General">
                        <c:v>0.63073474169999999</c:v>
                      </c:pt>
                      <c:pt idx="60" formatCode="General">
                        <c:v>0.65314543250000001</c:v>
                      </c:pt>
                      <c:pt idx="61" formatCode="General">
                        <c:v>0.67474240060000001</c:v>
                      </c:pt>
                      <c:pt idx="62" formatCode="General">
                        <c:v>0.69549345969999998</c:v>
                      </c:pt>
                      <c:pt idx="63" formatCode="General">
                        <c:v>0.71537506579999999</c:v>
                      </c:pt>
                      <c:pt idx="64" formatCode="General">
                        <c:v>0.7343716025</c:v>
                      </c:pt>
                      <c:pt idx="65" formatCode="General">
                        <c:v>0.75247502330000005</c:v>
                      </c:pt>
                      <c:pt idx="66" formatCode="General">
                        <c:v>0.76968407630000002</c:v>
                      </c:pt>
                      <c:pt idx="67" formatCode="General">
                        <c:v>0.78600347039999996</c:v>
                      </c:pt>
                      <c:pt idx="68" formatCode="General">
                        <c:v>0.80144345760000002</c:v>
                      </c:pt>
                      <c:pt idx="69" formatCode="General">
                        <c:v>0.816018939</c:v>
                      </c:pt>
                      <c:pt idx="70" formatCode="General">
                        <c:v>0.82974892850000004</c:v>
                      </c:pt>
                      <c:pt idx="71" formatCode="General">
                        <c:v>0.84265595670000004</c:v>
                      </c:pt>
                      <c:pt idx="72" formatCode="General">
                        <c:v>0.8547653556</c:v>
                      </c:pt>
                      <c:pt idx="73" formatCode="General">
                        <c:v>0.86610484119999998</c:v>
                      </c:pt>
                      <c:pt idx="74" formatCode="General">
                        <c:v>0.87670397759999996</c:v>
                      </c:pt>
                      <c:pt idx="75" formatCode="General">
                        <c:v>0.88659363989999995</c:v>
                      </c:pt>
                      <c:pt idx="76" formatCode="General">
                        <c:v>0.89580571649999996</c:v>
                      </c:pt>
                      <c:pt idx="77" formatCode="General">
                        <c:v>0.9043726325</c:v>
                      </c:pt>
                      <c:pt idx="78" formatCode="General">
                        <c:v>0.91232699159999997</c:v>
                      </c:pt>
                      <c:pt idx="79" formatCode="General">
                        <c:v>0.91970139740000001</c:v>
                      </c:pt>
                      <c:pt idx="80" formatCode="General">
                        <c:v>0.92652815580000003</c:v>
                      </c:pt>
                      <c:pt idx="81" formatCode="General">
                        <c:v>0.93283903599999995</c:v>
                      </c:pt>
                      <c:pt idx="82" formatCode="General">
                        <c:v>0.93866509200000003</c:v>
                      </c:pt>
                      <c:pt idx="83" formatCode="General">
                        <c:v>0.9440364242</c:v>
                      </c:pt>
                      <c:pt idx="84" formatCode="General">
                        <c:v>0.94898235799999997</c:v>
                      </c:pt>
                      <c:pt idx="85" formatCode="General">
                        <c:v>0.95353084799999999</c:v>
                      </c:pt>
                      <c:pt idx="86" formatCode="General">
                        <c:v>0.95770907400000005</c:v>
                      </c:pt>
                      <c:pt idx="87" formatCode="General">
                        <c:v>0.9615426064</c:v>
                      </c:pt>
                      <c:pt idx="88" formatCode="General">
                        <c:v>0.96505612129999996</c:v>
                      </c:pt>
                      <c:pt idx="89" formatCode="General">
                        <c:v>0.96827280520000003</c:v>
                      </c:pt>
                      <c:pt idx="90" formatCode="General">
                        <c:v>0.9712147713</c:v>
                      </c:pt>
                      <c:pt idx="91" formatCode="General">
                        <c:v>0.97390276190000002</c:v>
                      </c:pt>
                      <c:pt idx="92" formatCode="General">
                        <c:v>0.97635626789999996</c:v>
                      </c:pt>
                      <c:pt idx="93" formatCode="General">
                        <c:v>0.98536634450000005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6-1542-4E7C-97C6-7A0D1C398941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S=0.68; C=0.1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PVs'!$Z$4:$Z$97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5.056666807266666E-2</c:v>
                      </c:pt>
                      <c:pt idx="1">
                        <c:v>0.10113333612066666</c:v>
                      </c:pt>
                      <c:pt idx="2">
                        <c:v>0.15170000419333332</c:v>
                      </c:pt>
                      <c:pt idx="3">
                        <c:v>0.20226667224133332</c:v>
                      </c:pt>
                      <c:pt idx="4">
                        <c:v>0.25283334961333331</c:v>
                      </c:pt>
                      <c:pt idx="5">
                        <c:v>0.30340000838666664</c:v>
                      </c:pt>
                      <c:pt idx="6">
                        <c:v>0.35396666715999997</c:v>
                      </c:pt>
                      <c:pt idx="7">
                        <c:v>0.40453334443333328</c:v>
                      </c:pt>
                      <c:pt idx="8">
                        <c:v>0.45510002170666664</c:v>
                      </c:pt>
                      <c:pt idx="9">
                        <c:v>0.50566669897999994</c:v>
                      </c:pt>
                      <c:pt idx="10">
                        <c:v>0.55623333949999998</c:v>
                      </c:pt>
                      <c:pt idx="11">
                        <c:v>0.60680001677333328</c:v>
                      </c:pt>
                      <c:pt idx="12">
                        <c:v>0.65736665729333321</c:v>
                      </c:pt>
                      <c:pt idx="13">
                        <c:v>0.70793333456666663</c:v>
                      </c:pt>
                      <c:pt idx="14">
                        <c:v>0.75850001183999993</c:v>
                      </c:pt>
                      <c:pt idx="15">
                        <c:v>0.80906668911333324</c:v>
                      </c:pt>
                      <c:pt idx="16">
                        <c:v>0.85963336638666654</c:v>
                      </c:pt>
                      <c:pt idx="17">
                        <c:v>0.91020004341333327</c:v>
                      </c:pt>
                      <c:pt idx="18">
                        <c:v>0.96076672068666658</c:v>
                      </c:pt>
                      <c:pt idx="19">
                        <c:v>1.0113333979599999</c:v>
                      </c:pt>
                      <c:pt idx="20">
                        <c:v>1.0619000017266667</c:v>
                      </c:pt>
                      <c:pt idx="21">
                        <c:v>1.112466679</c:v>
                      </c:pt>
                      <c:pt idx="22">
                        <c:v>1.1630333562733333</c:v>
                      </c:pt>
                      <c:pt idx="23">
                        <c:v>1.2136000335466666</c:v>
                      </c:pt>
                      <c:pt idx="24">
                        <c:v>1.2641666373133331</c:v>
                      </c:pt>
                      <c:pt idx="25">
                        <c:v>1.3147333145866664</c:v>
                      </c:pt>
                      <c:pt idx="26">
                        <c:v>1.36529999186</c:v>
                      </c:pt>
                      <c:pt idx="27">
                        <c:v>1.4158666691333333</c:v>
                      </c:pt>
                      <c:pt idx="28">
                        <c:v>1.4664333461599999</c:v>
                      </c:pt>
                      <c:pt idx="29">
                        <c:v>1.5170000234333332</c:v>
                      </c:pt>
                      <c:pt idx="30">
                        <c:v>1.5675667007066665</c:v>
                      </c:pt>
                      <c:pt idx="31">
                        <c:v>1.6181333779799998</c:v>
                      </c:pt>
                      <c:pt idx="32">
                        <c:v>1.6687000552533331</c:v>
                      </c:pt>
                      <c:pt idx="33">
                        <c:v>1.7192667325266666</c:v>
                      </c:pt>
                      <c:pt idx="34">
                        <c:v>1.7698334097999999</c:v>
                      </c:pt>
                      <c:pt idx="35">
                        <c:v>1.8204000870733332</c:v>
                      </c:pt>
                      <c:pt idx="36">
                        <c:v>1.8709667643466665</c:v>
                      </c:pt>
                      <c:pt idx="37">
                        <c:v>1.9215334416199998</c:v>
                      </c:pt>
                      <c:pt idx="38">
                        <c:v>1.9721001188933331</c:v>
                      </c:pt>
                      <c:pt idx="39">
                        <c:v>2.0226667961666664</c:v>
                      </c:pt>
                      <c:pt idx="40">
                        <c:v>2.07323332618</c:v>
                      </c:pt>
                      <c:pt idx="41">
                        <c:v>2.1238000034533333</c:v>
                      </c:pt>
                      <c:pt idx="42">
                        <c:v>2.1743666807266666</c:v>
                      </c:pt>
                      <c:pt idx="43">
                        <c:v>2.2249333579999999</c:v>
                      </c:pt>
                      <c:pt idx="44">
                        <c:v>2.2755000352733332</c:v>
                      </c:pt>
                      <c:pt idx="45">
                        <c:v>2.3260667125466665</c:v>
                      </c:pt>
                      <c:pt idx="46">
                        <c:v>2.3766333898199998</c:v>
                      </c:pt>
                      <c:pt idx="47">
                        <c:v>2.4272000670933331</c:v>
                      </c:pt>
                      <c:pt idx="48">
                        <c:v>2.4777667431333334</c:v>
                      </c:pt>
                      <c:pt idx="49">
                        <c:v>2.5283332741333329</c:v>
                      </c:pt>
                      <c:pt idx="50">
                        <c:v>2.5789000986666668</c:v>
                      </c:pt>
                      <c:pt idx="51">
                        <c:v>2.6294666296666662</c:v>
                      </c:pt>
                      <c:pt idx="52">
                        <c:v>2.6800334542000002</c:v>
                      </c:pt>
                      <c:pt idx="53">
                        <c:v>2.7305999827333332</c:v>
                      </c:pt>
                      <c:pt idx="54">
                        <c:v>2.7811668072666667</c:v>
                      </c:pt>
                      <c:pt idx="55">
                        <c:v>2.8317333382666665</c:v>
                      </c:pt>
                      <c:pt idx="56">
                        <c:v>2.8823001628</c:v>
                      </c:pt>
                      <c:pt idx="57">
                        <c:v>2.932866691333333</c:v>
                      </c:pt>
                      <c:pt idx="58">
                        <c:v>2.9834335158666665</c:v>
                      </c:pt>
                      <c:pt idx="59">
                        <c:v>3.0340000468666664</c:v>
                      </c:pt>
                      <c:pt idx="60">
                        <c:v>3.0845668713999999</c:v>
                      </c:pt>
                      <c:pt idx="61">
                        <c:v>3.1351334023999997</c:v>
                      </c:pt>
                      <c:pt idx="62">
                        <c:v>3.1857002269333332</c:v>
                      </c:pt>
                      <c:pt idx="63">
                        <c:v>3.2362667554666662</c:v>
                      </c:pt>
                      <c:pt idx="64">
                        <c:v>3.2868332864666665</c:v>
                      </c:pt>
                      <c:pt idx="65">
                        <c:v>3.3374001109999996</c:v>
                      </c:pt>
                      <c:pt idx="66">
                        <c:v>3.3879666419999999</c:v>
                      </c:pt>
                      <c:pt idx="67">
                        <c:v>3.4385334640666665</c:v>
                      </c:pt>
                      <c:pt idx="68">
                        <c:v>3.4890999950666663</c:v>
                      </c:pt>
                      <c:pt idx="69">
                        <c:v>3.5396668195999998</c:v>
                      </c:pt>
                      <c:pt idx="70">
                        <c:v>3.5902333505999997</c:v>
                      </c:pt>
                      <c:pt idx="71">
                        <c:v>3.6408001751333332</c:v>
                      </c:pt>
                      <c:pt idx="72">
                        <c:v>3.6913667036666666</c:v>
                      </c:pt>
                      <c:pt idx="73">
                        <c:v>3.7419335281999997</c:v>
                      </c:pt>
                      <c:pt idx="74">
                        <c:v>3.7925000592</c:v>
                      </c:pt>
                      <c:pt idx="75">
                        <c:v>3.8430668837333331</c:v>
                      </c:pt>
                      <c:pt idx="76">
                        <c:v>3.8936334122666665</c:v>
                      </c:pt>
                      <c:pt idx="77">
                        <c:v>3.9442002367999995</c:v>
                      </c:pt>
                      <c:pt idx="78">
                        <c:v>3.9947667677999998</c:v>
                      </c:pt>
                      <c:pt idx="79">
                        <c:v>4.0453335923333329</c:v>
                      </c:pt>
                      <c:pt idx="80">
                        <c:v>4.0959001233333332</c:v>
                      </c:pt>
                      <c:pt idx="81">
                        <c:v>4.1464666518666666</c:v>
                      </c:pt>
                      <c:pt idx="82">
                        <c:v>4.1970334763999997</c:v>
                      </c:pt>
                      <c:pt idx="83">
                        <c:v>4.2476000074</c:v>
                      </c:pt>
                      <c:pt idx="84">
                        <c:v>4.298166831933333</c:v>
                      </c:pt>
                      <c:pt idx="85">
                        <c:v>4.3487333604666665</c:v>
                      </c:pt>
                      <c:pt idx="86">
                        <c:v>4.3993001849999995</c:v>
                      </c:pt>
                      <c:pt idx="87">
                        <c:v>4.4498667159999998</c:v>
                      </c:pt>
                      <c:pt idx="88">
                        <c:v>4.5004335405333329</c:v>
                      </c:pt>
                      <c:pt idx="89">
                        <c:v>4.5510000715333332</c:v>
                      </c:pt>
                      <c:pt idx="90">
                        <c:v>4.6015668960666662</c:v>
                      </c:pt>
                      <c:pt idx="91">
                        <c:v>4.6521334245999997</c:v>
                      </c:pt>
                      <c:pt idx="92">
                        <c:v>4.7027002491333327</c:v>
                      </c:pt>
                      <c:pt idx="93">
                        <c:v>4.9950002343333333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'data Sat PVs'!$AA$4:$AA$97</c15:sqref>
                        </c15:formulaRef>
                      </c:ext>
                    </c:extLst>
                    <c:numCache>
                      <c:formatCode>0.00E+00</c:formatCode>
                      <c:ptCount val="94"/>
                      <c:pt idx="0">
                        <c:v>2.4233432969999999E-11</c:v>
                      </c:pt>
                      <c:pt idx="1">
                        <c:v>2.9590194180000001E-10</c:v>
                      </c:pt>
                      <c:pt idx="2">
                        <c:v>2.6825137670000001E-9</c:v>
                      </c:pt>
                      <c:pt idx="3">
                        <c:v>1.6883744179999999E-8</c:v>
                      </c:pt>
                      <c:pt idx="4">
                        <c:v>8.2129467669999998E-8</c:v>
                      </c:pt>
                      <c:pt idx="5">
                        <c:v>3.2852852880000001E-7</c:v>
                      </c:pt>
                      <c:pt idx="6">
                        <c:v>1.124702976E-6</c:v>
                      </c:pt>
                      <c:pt idx="7">
                        <c:v>3.387781589E-6</c:v>
                      </c:pt>
                      <c:pt idx="8">
                        <c:v>9.1621186580000005E-6</c:v>
                      </c:pt>
                      <c:pt idx="9">
                        <c:v>2.259285066E-5</c:v>
                      </c:pt>
                      <c:pt idx="10">
                        <c:v>5.1415881900000003E-5</c:v>
                      </c:pt>
                      <c:pt idx="11" formatCode="General">
                        <c:v>1.090455407E-4</c:v>
                      </c:pt>
                      <c:pt idx="12" formatCode="General">
                        <c:v>2.1726086560000001E-4</c:v>
                      </c:pt>
                      <c:pt idx="13" formatCode="General">
                        <c:v>4.0937843729999999E-4</c:v>
                      </c:pt>
                      <c:pt idx="14" formatCode="General">
                        <c:v>7.3366781000000004E-4</c:v>
                      </c:pt>
                      <c:pt idx="15" formatCode="General">
                        <c:v>1.256655203E-3</c:v>
                      </c:pt>
                      <c:pt idx="16" formatCode="General">
                        <c:v>2.0658669530000001E-3</c:v>
                      </c:pt>
                      <c:pt idx="17" formatCode="General">
                        <c:v>3.2715532E-3</c:v>
                      </c:pt>
                      <c:pt idx="18" formatCode="General">
                        <c:v>5.0069727E-3</c:v>
                      </c:pt>
                      <c:pt idx="19" formatCode="General">
                        <c:v>7.426939439E-3</c:v>
                      </c:pt>
                      <c:pt idx="20" formatCode="General">
                        <c:v>1.0704493149999999E-2</c:v>
                      </c:pt>
                      <c:pt idx="21" formatCode="General">
                        <c:v>1.502575632E-2</c:v>
                      </c:pt>
                      <c:pt idx="22" formatCode="General">
                        <c:v>2.0583225409999999E-2</c:v>
                      </c:pt>
                      <c:pt idx="23" formatCode="General">
                        <c:v>2.756791934E-2</c:v>
                      </c:pt>
                      <c:pt idx="24" formatCode="General">
                        <c:v>3.6160919819999998E-2</c:v>
                      </c:pt>
                      <c:pt idx="25" formatCode="General">
                        <c:v>4.6524882320000002E-2</c:v>
                      </c:pt>
                      <c:pt idx="26" formatCode="General">
                        <c:v>5.8796130119999998E-2</c:v>
                      </c:pt>
                      <c:pt idx="27" formatCode="General">
                        <c:v>7.3077835140000005E-2</c:v>
                      </c:pt>
                      <c:pt idx="28" formatCode="General">
                        <c:v>8.9434668420000002E-2</c:v>
                      </c:pt>
                      <c:pt idx="29" formatCode="General">
                        <c:v>0.107889317</c:v>
                      </c:pt>
                      <c:pt idx="30" formatCode="General">
                        <c:v>0.1284208</c:v>
                      </c:pt>
                      <c:pt idx="31" formatCode="General">
                        <c:v>0.15096485609999999</c:v>
                      </c:pt>
                      <c:pt idx="32" formatCode="General">
                        <c:v>0.1754159331</c:v>
                      </c:pt>
                      <c:pt idx="33" formatCode="General">
                        <c:v>0.2016309053</c:v>
                      </c:pt>
                      <c:pt idx="34" formatCode="General">
                        <c:v>0.2294339091</c:v>
                      </c:pt>
                      <c:pt idx="35" formatCode="General">
                        <c:v>0.2586221695</c:v>
                      </c:pt>
                      <c:pt idx="36" formatCode="General">
                        <c:v>0.28897237780000001</c:v>
                      </c:pt>
                      <c:pt idx="37" formatCode="General">
                        <c:v>0.32024723290000001</c:v>
                      </c:pt>
                      <c:pt idx="38" formatCode="General">
                        <c:v>0.35220208759999999</c:v>
                      </c:pt>
                      <c:pt idx="39" formatCode="General">
                        <c:v>0.38459098339999997</c:v>
                      </c:pt>
                      <c:pt idx="40" formatCode="General">
                        <c:v>0.41717228290000002</c:v>
                      </c:pt>
                      <c:pt idx="41" formatCode="General">
                        <c:v>0.44971385600000002</c:v>
                      </c:pt>
                      <c:pt idx="42" formatCode="General">
                        <c:v>0.48199707269999997</c:v>
                      </c:pt>
                      <c:pt idx="43" formatCode="General">
                        <c:v>0.51382011179999998</c:v>
                      </c:pt>
                      <c:pt idx="44" formatCode="General">
                        <c:v>0.5450006127</c:v>
                      </c:pt>
                      <c:pt idx="45" formatCode="General">
                        <c:v>0.57537722589999996</c:v>
                      </c:pt>
                      <c:pt idx="46" formatCode="General">
                        <c:v>0.60481071470000003</c:v>
                      </c:pt>
                      <c:pt idx="47" formatCode="General">
                        <c:v>0.63318407539999999</c:v>
                      </c:pt>
                      <c:pt idx="48" formatCode="General">
                        <c:v>0.66040247679999997</c:v>
                      </c:pt>
                      <c:pt idx="49" formatCode="General">
                        <c:v>0.6863923073</c:v>
                      </c:pt>
                      <c:pt idx="50" formatCode="General">
                        <c:v>0.71110022070000001</c:v>
                      </c:pt>
                      <c:pt idx="51" formatCode="General">
                        <c:v>0.73449134829999996</c:v>
                      </c:pt>
                      <c:pt idx="52" formatCode="General">
                        <c:v>0.75654816629999999</c:v>
                      </c:pt>
                      <c:pt idx="53" formatCode="General">
                        <c:v>0.77726817130000003</c:v>
                      </c:pt>
                      <c:pt idx="54" formatCode="General">
                        <c:v>0.79666256899999999</c:v>
                      </c:pt>
                      <c:pt idx="55" formatCode="General">
                        <c:v>0.81475388999999998</c:v>
                      </c:pt>
                      <c:pt idx="56" formatCode="General">
                        <c:v>0.83157461880000005</c:v>
                      </c:pt>
                      <c:pt idx="57" formatCode="General">
                        <c:v>0.84716546540000004</c:v>
                      </c:pt>
                      <c:pt idx="58" formatCode="General">
                        <c:v>0.86157327890000002</c:v>
                      </c:pt>
                      <c:pt idx="59" formatCode="General">
                        <c:v>0.87485021350000003</c:v>
                      </c:pt>
                      <c:pt idx="60" formatCode="General">
                        <c:v>0.88705188040000005</c:v>
                      </c:pt>
                      <c:pt idx="61" formatCode="General">
                        <c:v>0.89823633430000005</c:v>
                      </c:pt>
                      <c:pt idx="62" formatCode="General">
                        <c:v>0.90846306089999995</c:v>
                      </c:pt>
                      <c:pt idx="63" formatCode="General">
                        <c:v>0.91779196259999996</c:v>
                      </c:pt>
                      <c:pt idx="64" formatCode="General">
                        <c:v>0.92628258470000002</c:v>
                      </c:pt>
                      <c:pt idx="65" formatCode="General">
                        <c:v>0.93399345869999995</c:v>
                      </c:pt>
                      <c:pt idx="66" formatCode="General">
                        <c:v>0.94098180529999997</c:v>
                      </c:pt>
                      <c:pt idx="67" formatCode="General">
                        <c:v>0.94730269909999998</c:v>
                      </c:pt>
                      <c:pt idx="68" formatCode="General">
                        <c:v>0.95300889020000001</c:v>
                      </c:pt>
                      <c:pt idx="69" formatCode="General">
                        <c:v>0.95815086360000001</c:v>
                      </c:pt>
                      <c:pt idx="70" formatCode="General">
                        <c:v>0.96277624370000003</c:v>
                      </c:pt>
                      <c:pt idx="71" formatCode="General">
                        <c:v>0.96692991260000005</c:v>
                      </c:pt>
                      <c:pt idx="72" formatCode="General">
                        <c:v>0.97065401080000002</c:v>
                      </c:pt>
                      <c:pt idx="73" formatCode="General">
                        <c:v>0.97398775820000005</c:v>
                      </c:pt>
                      <c:pt idx="74" formatCode="General">
                        <c:v>0.97696757320000005</c:v>
                      </c:pt>
                      <c:pt idx="75" formatCode="General">
                        <c:v>0.97962731120000002</c:v>
                      </c:pt>
                      <c:pt idx="76" formatCode="General">
                        <c:v>0.9819980264</c:v>
                      </c:pt>
                      <c:pt idx="77" formatCode="General">
                        <c:v>0.98410832879999999</c:v>
                      </c:pt>
                      <c:pt idx="78" formatCode="General">
                        <c:v>0.98598444460000001</c:v>
                      </c:pt>
                      <c:pt idx="79" formatCode="General">
                        <c:v>0.98765027520000004</c:v>
                      </c:pt>
                      <c:pt idx="80" formatCode="General">
                        <c:v>0.98912769560000002</c:v>
                      </c:pt>
                      <c:pt idx="81" formatCode="General">
                        <c:v>0.99043649440000003</c:v>
                      </c:pt>
                      <c:pt idx="82" formatCode="General">
                        <c:v>0.99159467219999997</c:v>
                      </c:pt>
                      <c:pt idx="83" formatCode="General">
                        <c:v>0.99261850119999995</c:v>
                      </c:pt>
                      <c:pt idx="84" formatCode="General">
                        <c:v>0.99352252480000003</c:v>
                      </c:pt>
                      <c:pt idx="85" formatCode="General">
                        <c:v>0.99432009460000004</c:v>
                      </c:pt>
                      <c:pt idx="86" formatCode="General">
                        <c:v>0.9950230122</c:v>
                      </c:pt>
                      <c:pt idx="87" formatCode="General">
                        <c:v>0.9956420064</c:v>
                      </c:pt>
                      <c:pt idx="88" formatCode="General">
                        <c:v>0.99618661399999997</c:v>
                      </c:pt>
                      <c:pt idx="89" formatCode="General">
                        <c:v>0.9966652989</c:v>
                      </c:pt>
                      <c:pt idx="90" formatCode="General">
                        <c:v>0.9970857501</c:v>
                      </c:pt>
                      <c:pt idx="91" formatCode="General">
                        <c:v>0.99745476249999998</c:v>
                      </c:pt>
                      <c:pt idx="92" formatCode="General">
                        <c:v>0.99777829650000005</c:v>
                      </c:pt>
                      <c:pt idx="93" formatCode="General">
                        <c:v>0.99880176779999996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1542-4E7C-97C6-7A0D1C398941}"/>
                  </c:ext>
                </c:extLst>
              </c15:ser>
            </c15:filteredScatterSeries>
          </c:ext>
        </c:extLst>
      </c:scatterChart>
      <c:valAx>
        <c:axId val="136241294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6271"/>
        <c:crosses val="autoZero"/>
        <c:crossBetween val="midCat"/>
      </c:valAx>
      <c:valAx>
        <c:axId val="1362416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24129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503394524992209"/>
          <c:y val="0.2870729507959181"/>
          <c:w val="0.20886714960956146"/>
          <c:h val="0.24449875491450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7515F-690D-47B6-3AEA-B324A61B2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679363-A8C8-9231-6591-4003D613FF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EFB2-4653-E5C3-FB57-E46E369AA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422C5-630E-DD15-8964-E50975983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300D5-99CB-32A1-3F05-3D98C6154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6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82878-159D-F682-3A3E-F30A78EBE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35937-406F-9D75-D13B-0248A231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9F7FD-6466-AF75-EE81-01BFBE046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F1AF9-EF97-61E6-2190-76D29BD27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AF3AD-C44E-B17A-26B6-F55E20FA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15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B0DC3D-B9E4-475F-690C-49935AE561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6A6B8-19AF-7EA6-F9E9-6811F12C1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A35F1-E781-D9C8-F8A2-393A5EDC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5A4DB-834C-ED41-93E9-0F2938254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8D822-AE45-BE74-B928-84E38F46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5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FABF4-785F-39BC-3D7A-327ADD1C7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8CF64-5CF7-AF37-F685-1261B8D1F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D9B89-E0FE-698F-C4AD-BEA69BE9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F0A28-0500-F9AF-F346-9A5F5AAFF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8773F-27DD-BEB3-F37B-93995EA3D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E62F5-2EFC-FC27-6D5A-7CB5D316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44CD2-36BB-EE97-1D90-E467794F5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18766-7FA8-5E61-8EEA-7944AB84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D905F-071A-CD06-8BBC-F73B63A9B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57703-26F9-8A02-6F7F-C37BE7DFB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1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0FB29-28A7-9328-A4B5-BC51B53EB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5CE44-A8EB-3B1D-B484-C6CFA361F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517BB-E229-FBF6-3418-D29F988AC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C6B7B-031F-3936-0AE4-FEFB66620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3A3BBD-2B9F-4273-46B8-F2957FB69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91EF0-3F0B-1BBE-DE27-6476A524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A7F00-92E9-64AB-481A-294DD83E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D4F89-8354-A4A7-480E-110833248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4B799-7575-6AE0-0E64-076768978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3DD587-7732-B8D7-50F3-9E7B630AD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BD0488-CCF4-78DD-228A-54572F0A4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4AC3F4-9965-9F79-7DDB-AEE3298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2A0EF5-F625-446D-9FBB-3394DBA7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858224-EA6B-D58D-D698-A35436D6C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9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08D26-5CC5-6BFB-CFE7-6ECB6D0AC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9A8A56-0D7E-2328-5E3C-A08BE646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A8C3A-9421-A451-62FB-DF8121937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2BBF34-9B20-1000-2D19-62BD4841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2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905AA0-0E7D-B390-9D5F-CE689A36B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DE5207-8EEA-7605-724F-7CC055CEB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59626-C290-FB24-0745-A239FF50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4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1A355-0330-6999-0732-0249141C0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DAE2C-1C2B-9D4C-F282-875131DAF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CED66E-41CF-C03B-509D-A1FF99563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7DC7D-D347-D7BF-1359-D05C396CF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973F6-E6F4-7B85-A2C2-75B36EC74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5AD71-8C22-0B81-866A-108090295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D2FFF-FC45-DE48-0EC6-BF0106E5E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A721B4-5BA5-05DD-2C29-6847EDCCE8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BE09A-73A3-2EF8-3D3A-610F0EC7F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574B7-89A1-FB33-18C5-F0070538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803254-C86E-743E-45F9-DB55363F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70730-BC0C-1810-35EB-6BF885A4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7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8A2E1A-82B3-943C-F5AD-754C373E6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9C66A-9A9F-FDB4-884A-F28236064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D862C-5C89-8F40-E230-1D77D4C8C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D5EF-B609-43DC-AC9C-1897D0E19D03}" type="datetimeFigureOut">
              <a:rPr lang="en-US" smtClean="0"/>
              <a:t>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F0635-7FCE-3CBD-B2B1-5D0E46524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3C869-F338-DD48-2227-D17C17317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89567-4AD0-436B-A7C6-4E1F95B5A5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9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9C1920-52BE-48B8-A7A3-7C7AE628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</a:t>
            </a:r>
            <a:r>
              <a:rPr lang="en-US" dirty="0" err="1"/>
              <a:t>Lyu</a:t>
            </a:r>
            <a:r>
              <a:rPr lang="en-US" dirty="0"/>
              <a:t> (2018) Experiment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6A4705-006A-1810-1401-DB735FE23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 simulated by Jeff Silva (Arclight Research Consulting)</a:t>
            </a:r>
          </a:p>
          <a:p>
            <a:r>
              <a:rPr lang="en-US" dirty="0"/>
              <a:t>Used Hydrus unsaturated flow and transport model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532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66211A-6222-B936-21AE-822A6975D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00" y="1727192"/>
            <a:ext cx="6943444" cy="5022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B2268B-EC9D-1F3A-F56A-44E54FE9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7" y="584557"/>
            <a:ext cx="9742549" cy="595456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Saturations Saturated PVs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C288C5B-CFF4-1B3A-FED4-B476E1F6B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251076"/>
              </p:ext>
            </p:extLst>
          </p:nvPr>
        </p:nvGraphicFramePr>
        <p:xfrm>
          <a:off x="850231" y="1634837"/>
          <a:ext cx="8727878" cy="476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424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B6E0E-3B25-B2F3-EEE9-46092F57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configuration and infiltration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B5103-2355-4CA4-2E5A-F72AFCD92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46" y="1315037"/>
            <a:ext cx="6202683" cy="51778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u="sng" dirty="0" err="1"/>
              <a:t>Lyu’s</a:t>
            </a:r>
            <a:r>
              <a:rPr lang="en-US" sz="1800" b="1" u="sng" dirty="0"/>
              <a:t> experiment</a:t>
            </a:r>
          </a:p>
          <a:p>
            <a:r>
              <a:rPr lang="en-US" sz="1800" dirty="0"/>
              <a:t>One dimensional</a:t>
            </a:r>
          </a:p>
          <a:p>
            <a:r>
              <a:rPr lang="en-US" sz="1800" dirty="0">
                <a:highlight>
                  <a:srgbClr val="FFFF00"/>
                </a:highlight>
              </a:rPr>
              <a:t>15 cm long</a:t>
            </a:r>
            <a:r>
              <a:rPr lang="en-US" sz="1800" dirty="0"/>
              <a:t>, inner diameter 2cm (</a:t>
            </a:r>
            <a:r>
              <a:rPr lang="en-US" sz="1800" dirty="0" err="1"/>
              <a:t>Lyu</a:t>
            </a:r>
            <a:r>
              <a:rPr lang="en-US" sz="1800" dirty="0"/>
              <a:t> et al, 2018, pg4)</a:t>
            </a:r>
          </a:p>
          <a:p>
            <a:r>
              <a:rPr lang="en-US" sz="1800" dirty="0">
                <a:highlight>
                  <a:srgbClr val="FFFF00"/>
                </a:highlight>
              </a:rPr>
              <a:t>Porosity = 0.33 </a:t>
            </a:r>
            <a:r>
              <a:rPr lang="en-US" sz="1800" dirty="0"/>
              <a:t>(saturated water content)</a:t>
            </a:r>
          </a:p>
          <a:p>
            <a:r>
              <a:rPr lang="en-US" sz="1800" dirty="0">
                <a:solidFill>
                  <a:srgbClr val="0070C0"/>
                </a:solidFill>
                <a:highlight>
                  <a:srgbClr val="FFFF00"/>
                </a:highlight>
              </a:rPr>
              <a:t>Pore Velocity </a:t>
            </a:r>
            <a:r>
              <a:rPr lang="en-US" sz="1800" dirty="0"/>
              <a:t>measured: </a:t>
            </a:r>
            <a:r>
              <a:rPr lang="en-US" sz="1800" dirty="0">
                <a:highlight>
                  <a:srgbClr val="FFFF00"/>
                </a:highlight>
              </a:rPr>
              <a:t>37 cm/</a:t>
            </a:r>
            <a:r>
              <a:rPr lang="en-US" sz="1800" dirty="0" err="1">
                <a:highlight>
                  <a:srgbClr val="FFFF00"/>
                </a:highlight>
              </a:rPr>
              <a:t>hr</a:t>
            </a:r>
            <a:r>
              <a:rPr lang="en-US" sz="1800" dirty="0">
                <a:highlight>
                  <a:srgbClr val="FFFF00"/>
                </a:highlight>
              </a:rPr>
              <a:t> </a:t>
            </a:r>
          </a:p>
          <a:p>
            <a:r>
              <a:rPr lang="en-US" sz="1800" dirty="0"/>
              <a:t>Darcy velocity 8.32 cm/</a:t>
            </a:r>
            <a:r>
              <a:rPr lang="en-US" sz="1800" dirty="0" err="1"/>
              <a:t>hr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70C0"/>
                </a:solidFill>
              </a:rPr>
              <a:t>(??) = 37 * 0.33 = </a:t>
            </a:r>
            <a:r>
              <a:rPr lang="en-US" sz="1800" dirty="0">
                <a:solidFill>
                  <a:srgbClr val="0070C0"/>
                </a:solidFill>
                <a:highlight>
                  <a:srgbClr val="FFFF00"/>
                </a:highlight>
              </a:rPr>
              <a:t>12.21 cm/</a:t>
            </a:r>
            <a:r>
              <a:rPr lang="en-US" sz="1800" dirty="0" err="1">
                <a:solidFill>
                  <a:srgbClr val="0070C0"/>
                </a:solidFill>
                <a:highlight>
                  <a:srgbClr val="FFFF00"/>
                </a:highlight>
              </a:rPr>
              <a:t>hr</a:t>
            </a:r>
            <a:endParaRPr lang="en-US" sz="1800" dirty="0">
              <a:highlight>
                <a:srgbClr val="FFFF00"/>
              </a:highlight>
            </a:endParaRPr>
          </a:p>
          <a:p>
            <a:r>
              <a:rPr lang="en-US" sz="1800" dirty="0"/>
              <a:t>Experiments was also conducted at </a:t>
            </a:r>
            <a:r>
              <a:rPr lang="en-US" sz="1800" b="1" dirty="0"/>
              <a:t>pore velocities </a:t>
            </a:r>
            <a:r>
              <a:rPr lang="en-US" sz="1800" dirty="0"/>
              <a:t>of </a:t>
            </a:r>
            <a:r>
              <a:rPr lang="en-US" sz="1800" dirty="0">
                <a:highlight>
                  <a:srgbClr val="FFFF00"/>
                </a:highlight>
              </a:rPr>
              <a:t>17, 69, and 137cm/</a:t>
            </a:r>
            <a:r>
              <a:rPr lang="en-US" sz="1800" dirty="0" err="1">
                <a:highlight>
                  <a:srgbClr val="FFFF00"/>
                </a:highlight>
              </a:rPr>
              <a:t>hr</a:t>
            </a:r>
            <a:r>
              <a:rPr lang="en-US" sz="1800" dirty="0">
                <a:highlight>
                  <a:srgbClr val="FFFF00"/>
                </a:highlight>
              </a:rPr>
              <a:t> </a:t>
            </a:r>
          </a:p>
          <a:p>
            <a:r>
              <a:rPr lang="en-US" sz="1800" dirty="0"/>
              <a:t>Pore volume: 24.3 cm</a:t>
            </a:r>
            <a:r>
              <a:rPr lang="en-US" sz="1800" baseline="30000" dirty="0"/>
              <a:t>3 </a:t>
            </a:r>
            <a:r>
              <a:rPr lang="en-US" sz="1800" baseline="300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0070C0"/>
                </a:solidFill>
              </a:rPr>
              <a:t>(??)  0.33 * pi * 1^2 * 15 = 15.55 cm</a:t>
            </a:r>
            <a:r>
              <a:rPr lang="en-US" sz="1800" baseline="30000" dirty="0">
                <a:solidFill>
                  <a:srgbClr val="0070C0"/>
                </a:solidFill>
              </a:rPr>
              <a:t>3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b="1" dirty="0">
                <a:solidFill>
                  <a:srgbClr val="0070C0"/>
                </a:solidFill>
              </a:rPr>
              <a:t>when saturated</a:t>
            </a:r>
            <a:r>
              <a:rPr lang="en-US" sz="1800" dirty="0">
                <a:solidFill>
                  <a:srgbClr val="0070C0"/>
                </a:solidFill>
              </a:rPr>
              <a:t>.  </a:t>
            </a:r>
          </a:p>
          <a:p>
            <a:r>
              <a:rPr lang="en-US" sz="1800" dirty="0">
                <a:solidFill>
                  <a:srgbClr val="0070C0"/>
                </a:solidFill>
              </a:rPr>
              <a:t>So for recharge rate of 12.21 cm/</a:t>
            </a:r>
            <a:r>
              <a:rPr lang="en-US" sz="1800" dirty="0" err="1">
                <a:solidFill>
                  <a:srgbClr val="0070C0"/>
                </a:solidFill>
              </a:rPr>
              <a:t>hr</a:t>
            </a:r>
            <a:r>
              <a:rPr lang="en-US" sz="1800" dirty="0">
                <a:solidFill>
                  <a:srgbClr val="0070C0"/>
                </a:solidFill>
              </a:rPr>
              <a:t>, volumetric rate is 12.21 * pi * 1^2 = 38.36 cm</a:t>
            </a:r>
            <a:r>
              <a:rPr lang="en-US" sz="1800" baseline="30000" dirty="0">
                <a:solidFill>
                  <a:srgbClr val="0070C0"/>
                </a:solidFill>
              </a:rPr>
              <a:t>3</a:t>
            </a:r>
            <a:r>
              <a:rPr lang="en-US" sz="1800" dirty="0">
                <a:solidFill>
                  <a:srgbClr val="0070C0"/>
                </a:solidFill>
              </a:rPr>
              <a:t>/</a:t>
            </a:r>
            <a:r>
              <a:rPr lang="en-US" sz="1800" dirty="0" err="1">
                <a:solidFill>
                  <a:srgbClr val="0070C0"/>
                </a:solidFill>
              </a:rPr>
              <a:t>hr</a:t>
            </a:r>
            <a:r>
              <a:rPr lang="en-US" sz="1800" dirty="0">
                <a:solidFill>
                  <a:srgbClr val="0070C0"/>
                </a:solidFill>
              </a:rPr>
              <a:t> So 1 PV for this case is 15.55/38.36 </a:t>
            </a:r>
            <a:r>
              <a:rPr lang="en-US" sz="1800" dirty="0" err="1">
                <a:solidFill>
                  <a:srgbClr val="0070C0"/>
                </a:solidFill>
              </a:rPr>
              <a:t>hr</a:t>
            </a:r>
            <a:r>
              <a:rPr lang="en-US" sz="1800" dirty="0">
                <a:solidFill>
                  <a:srgbClr val="0070C0"/>
                </a:solidFill>
              </a:rPr>
              <a:t> = </a:t>
            </a:r>
            <a:r>
              <a:rPr lang="en-US" sz="1800" dirty="0">
                <a:solidFill>
                  <a:srgbClr val="0070C0"/>
                </a:solidFill>
                <a:highlight>
                  <a:srgbClr val="FFFF00"/>
                </a:highlight>
              </a:rPr>
              <a:t>0.405 hours = 1 pore volume </a:t>
            </a:r>
          </a:p>
          <a:p>
            <a:r>
              <a:rPr lang="en-US" sz="1800" b="1" dirty="0">
                <a:solidFill>
                  <a:srgbClr val="0070C0"/>
                </a:solidFill>
                <a:highlight>
                  <a:srgbClr val="FFFF00"/>
                </a:highlight>
              </a:rPr>
              <a:t>See spreadsheet for PVs of other saturations </a:t>
            </a:r>
          </a:p>
          <a:p>
            <a:pPr lvl="1"/>
            <a:r>
              <a:rPr lang="en-US" sz="1800" b="1" i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BUT: PVs used in graphs are for saturated conditions of 1 PV = 0.405 hours</a:t>
            </a:r>
          </a:p>
          <a:p>
            <a:r>
              <a:rPr lang="en-US" sz="1800" dirty="0"/>
              <a:t>PFOS concentration : 0.01, 0.1, 1 mg/L (</a:t>
            </a:r>
            <a:r>
              <a:rPr lang="en-US" sz="1800" dirty="0" err="1"/>
              <a:t>lyu</a:t>
            </a:r>
            <a:r>
              <a:rPr lang="en-US" sz="1800" dirty="0"/>
              <a:t> pg3)</a:t>
            </a:r>
          </a:p>
          <a:p>
            <a:endParaRPr lang="en-US" sz="18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35CBED-B130-90FD-89A6-AD5B5A2C3A76}"/>
              </a:ext>
            </a:extLst>
          </p:cNvPr>
          <p:cNvSpPr/>
          <p:nvPr/>
        </p:nvSpPr>
        <p:spPr>
          <a:xfrm>
            <a:off x="8751970" y="2149519"/>
            <a:ext cx="1397479" cy="4244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Vadose Zone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C8FA27-93F3-70FA-D288-B6134A50F1E0}"/>
              </a:ext>
            </a:extLst>
          </p:cNvPr>
          <p:cNvSpPr txBox="1"/>
          <p:nvPr/>
        </p:nvSpPr>
        <p:spPr>
          <a:xfrm>
            <a:off x="10264123" y="6049910"/>
            <a:ext cx="148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table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0457C-1094-E2BA-8BB5-0E74E26B3DF7}"/>
              </a:ext>
            </a:extLst>
          </p:cNvPr>
          <p:cNvCxnSpPr/>
          <p:nvPr/>
        </p:nvCxnSpPr>
        <p:spPr>
          <a:xfrm>
            <a:off x="8104989" y="6394165"/>
            <a:ext cx="349369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D8B3A05B-A29F-FE45-7E46-0880A8DE8FC0}"/>
              </a:ext>
            </a:extLst>
          </p:cNvPr>
          <p:cNvSpPr/>
          <p:nvPr/>
        </p:nvSpPr>
        <p:spPr>
          <a:xfrm rot="10800000">
            <a:off x="9709502" y="6074987"/>
            <a:ext cx="353683" cy="31917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EDE1BABF-7AAD-177E-907E-EE6F25CD7E01}"/>
              </a:ext>
            </a:extLst>
          </p:cNvPr>
          <p:cNvSpPr/>
          <p:nvPr/>
        </p:nvSpPr>
        <p:spPr>
          <a:xfrm>
            <a:off x="7302732" y="2146254"/>
            <a:ext cx="1035170" cy="42446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A827CA-8AF6-018D-D9EE-09A167B2067C}"/>
              </a:ext>
            </a:extLst>
          </p:cNvPr>
          <p:cNvSpPr txBox="1"/>
          <p:nvPr/>
        </p:nvSpPr>
        <p:spPr>
          <a:xfrm>
            <a:off x="6583864" y="4021692"/>
            <a:ext cx="92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15 cm</a:t>
            </a:r>
          </a:p>
        </p:txBody>
      </p:sp>
      <p:pic>
        <p:nvPicPr>
          <p:cNvPr id="12" name="Graphic 11" descr="Rain with solid fill">
            <a:extLst>
              <a:ext uri="{FF2B5EF4-FFF2-40B4-BE49-F238E27FC236}">
                <a16:creationId xmlns:a16="http://schemas.microsoft.com/office/drawing/2014/main" id="{9D18B820-BD49-8E57-BBC0-D353149352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4883" y="1315037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47D748-CC81-31C8-B660-149A5E44B857}"/>
              </a:ext>
            </a:extLst>
          </p:cNvPr>
          <p:cNvSpPr txBox="1"/>
          <p:nvPr/>
        </p:nvSpPr>
        <p:spPr>
          <a:xfrm>
            <a:off x="6321511" y="1402905"/>
            <a:ext cx="266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0070C0"/>
                </a:solidFill>
              </a:rPr>
              <a:t>Q = </a:t>
            </a:r>
            <a:r>
              <a:rPr lang="en-US" sz="1800" b="1" dirty="0">
                <a:solidFill>
                  <a:srgbClr val="0070C0"/>
                </a:solidFill>
                <a:highlight>
                  <a:srgbClr val="FFFF00"/>
                </a:highlight>
              </a:rPr>
              <a:t>12.21 cm/</a:t>
            </a:r>
            <a:r>
              <a:rPr lang="en-US" sz="1800" b="1" dirty="0" err="1">
                <a:solidFill>
                  <a:srgbClr val="0070C0"/>
                </a:solidFill>
                <a:highlight>
                  <a:srgbClr val="FFFF00"/>
                </a:highlight>
              </a:rPr>
              <a:t>hr</a:t>
            </a:r>
            <a:endParaRPr lang="en-US" sz="1800" b="1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D0BE66-8F59-B77D-F569-04E95828AD1B}"/>
              </a:ext>
            </a:extLst>
          </p:cNvPr>
          <p:cNvSpPr txBox="1"/>
          <p:nvPr/>
        </p:nvSpPr>
        <p:spPr>
          <a:xfrm>
            <a:off x="8005762" y="5983925"/>
            <a:ext cx="831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h = 0</a:t>
            </a:r>
          </a:p>
        </p:txBody>
      </p:sp>
    </p:spTree>
    <p:extLst>
      <p:ext uri="{BB962C8B-B14F-4D97-AF65-F5344CB8AC3E}">
        <p14:creationId xmlns:p14="http://schemas.microsoft.com/office/powerpoint/2010/main" val="148649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437A88-0DE3-8776-7B08-5E3597ABF0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7163" y="0"/>
            <a:ext cx="6931673" cy="686715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EF01B1-AE9C-BE79-BCF2-D06F4AA05703}"/>
              </a:ext>
            </a:extLst>
          </p:cNvPr>
          <p:cNvSpPr txBox="1"/>
          <p:nvPr/>
        </p:nvSpPr>
        <p:spPr>
          <a:xfrm>
            <a:off x="504825" y="428625"/>
            <a:ext cx="409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Lyu</a:t>
            </a:r>
            <a:r>
              <a:rPr lang="en-US" dirty="0"/>
              <a:t> et al, 2018, Table 1.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ADB0AE-3AC7-7F95-BB8A-2D2ED073D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4" y="4333875"/>
            <a:ext cx="4676775" cy="2095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D59BEB-8305-ACBF-DB19-6FF461CD74E9}"/>
              </a:ext>
            </a:extLst>
          </p:cNvPr>
          <p:cNvSpPr/>
          <p:nvPr/>
        </p:nvSpPr>
        <p:spPr>
          <a:xfrm>
            <a:off x="4957163" y="508000"/>
            <a:ext cx="1240437" cy="369332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2A71B7-3783-9D80-D23C-16783295D291}"/>
              </a:ext>
            </a:extLst>
          </p:cNvPr>
          <p:cNvSpPr/>
          <p:nvPr/>
        </p:nvSpPr>
        <p:spPr>
          <a:xfrm>
            <a:off x="6096001" y="1385332"/>
            <a:ext cx="1006764" cy="369332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3E4FF8-6E28-6CC7-9617-D3D7A25AA041}"/>
              </a:ext>
            </a:extLst>
          </p:cNvPr>
          <p:cNvSpPr/>
          <p:nvPr/>
        </p:nvSpPr>
        <p:spPr>
          <a:xfrm>
            <a:off x="10060253" y="1385332"/>
            <a:ext cx="1828583" cy="369332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08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3E857-D3ED-B55D-5CBF-6833D7358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731"/>
            <a:ext cx="10515600" cy="573337"/>
          </a:xfrm>
        </p:spPr>
        <p:txBody>
          <a:bodyPr>
            <a:normAutofit fontScale="90000"/>
          </a:bodyPr>
          <a:lstStyle/>
          <a:p>
            <a:r>
              <a:rPr lang="en-US" dirty="0"/>
              <a:t>Soil parameters (Silva, </a:t>
            </a:r>
            <a:r>
              <a:rPr lang="en-US" dirty="0" err="1"/>
              <a:t>pg</a:t>
            </a:r>
            <a:r>
              <a:rPr lang="en-US" dirty="0"/>
              <a:t> 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5823E-DD90-CFEB-3FD6-C565DC3C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199" y="862256"/>
            <a:ext cx="6853383" cy="3084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Soil moisture content = 0.28 (VG parameter, alpha=0.008cm</a:t>
            </a:r>
            <a:r>
              <a:rPr lang="en-US" sz="1600" baseline="30000" dirty="0"/>
              <a:t>-1</a:t>
            </a:r>
            <a:r>
              <a:rPr lang="en-US" sz="1600" dirty="0"/>
              <a:t>, n=3.2) – Silva pg6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F27E83-9512-2168-67BD-0655C3D69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39" y="2384919"/>
            <a:ext cx="10304082" cy="325752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9A8AAE4-0741-1C65-2312-6757DDDDFFAA}"/>
              </a:ext>
            </a:extLst>
          </p:cNvPr>
          <p:cNvGrpSpPr/>
          <p:nvPr/>
        </p:nvGrpSpPr>
        <p:grpSpPr>
          <a:xfrm>
            <a:off x="711199" y="6075018"/>
            <a:ext cx="8940292" cy="593825"/>
            <a:chOff x="1210472" y="6069180"/>
            <a:chExt cx="9771055" cy="82855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DA25B6E-014B-B2FA-1ABE-83AE39A8A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0472" y="6069180"/>
              <a:ext cx="9771055" cy="74673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5EB9CBD-1B74-4F5C-F09A-EB786E65B39C}"/>
                </a:ext>
              </a:extLst>
            </p:cNvPr>
            <p:cNvSpPr txBox="1"/>
            <p:nvPr/>
          </p:nvSpPr>
          <p:spPr>
            <a:xfrm>
              <a:off x="9286184" y="6382410"/>
              <a:ext cx="1605797" cy="51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highlight>
                    <a:srgbClr val="FFFF00"/>
                  </a:highlight>
                </a:rPr>
                <a:t>Silva pg6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8B073CE-3EB9-8EE8-4759-B1504C5246BA}"/>
              </a:ext>
            </a:extLst>
          </p:cNvPr>
          <p:cNvSpPr/>
          <p:nvPr/>
        </p:nvSpPr>
        <p:spPr>
          <a:xfrm>
            <a:off x="711199" y="6279164"/>
            <a:ext cx="223520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62665D-EA64-652C-5327-A2FFE0660131}"/>
              </a:ext>
            </a:extLst>
          </p:cNvPr>
          <p:cNvSpPr txBox="1"/>
          <p:nvPr/>
        </p:nvSpPr>
        <p:spPr>
          <a:xfrm>
            <a:off x="7527059" y="832189"/>
            <a:ext cx="4341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Sr = </a:t>
            </a:r>
            <a:r>
              <a:rPr lang="en-US" sz="1600" dirty="0" err="1">
                <a:solidFill>
                  <a:srgbClr val="0070C0"/>
                </a:solidFill>
              </a:rPr>
              <a:t>theta_r</a:t>
            </a:r>
            <a:r>
              <a:rPr lang="en-US" sz="1600" dirty="0">
                <a:solidFill>
                  <a:srgbClr val="0070C0"/>
                </a:solidFill>
              </a:rPr>
              <a:t> / </a:t>
            </a:r>
            <a:r>
              <a:rPr lang="en-US" sz="1600" dirty="0" err="1">
                <a:solidFill>
                  <a:srgbClr val="0070C0"/>
                </a:solidFill>
              </a:rPr>
              <a:t>theta_s</a:t>
            </a:r>
            <a:r>
              <a:rPr lang="en-US" sz="1600" dirty="0">
                <a:solidFill>
                  <a:srgbClr val="0070C0"/>
                </a:solidFill>
              </a:rPr>
              <a:t> = 0.078/0.33 = 0.2364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AD4328-B138-AD38-B09B-56EDA447B837}"/>
              </a:ext>
            </a:extLst>
          </p:cNvPr>
          <p:cNvCxnSpPr/>
          <p:nvPr/>
        </p:nvCxnSpPr>
        <p:spPr>
          <a:xfrm>
            <a:off x="1616364" y="4092286"/>
            <a:ext cx="8100291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C38924-D275-A700-F3A6-2BDC99CB7250}"/>
              </a:ext>
            </a:extLst>
          </p:cNvPr>
          <p:cNvCxnSpPr/>
          <p:nvPr/>
        </p:nvCxnSpPr>
        <p:spPr>
          <a:xfrm>
            <a:off x="1616364" y="4368511"/>
            <a:ext cx="8100291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4E7CC49-8714-67EA-7CE5-A02B1F417BDD}"/>
              </a:ext>
            </a:extLst>
          </p:cNvPr>
          <p:cNvGrpSpPr/>
          <p:nvPr/>
        </p:nvGrpSpPr>
        <p:grpSpPr>
          <a:xfrm>
            <a:off x="651178" y="5697221"/>
            <a:ext cx="5689091" cy="423974"/>
            <a:chOff x="6737600" y="2019956"/>
            <a:chExt cx="5258160" cy="5327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F16FBFE-FAD8-C408-8031-09B01D003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37600" y="2019956"/>
              <a:ext cx="3975321" cy="53277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4C7C47-7109-1E2B-17EA-B8B166B2AD65}"/>
                </a:ext>
              </a:extLst>
            </p:cNvPr>
            <p:cNvSpPr txBox="1"/>
            <p:nvPr/>
          </p:nvSpPr>
          <p:spPr>
            <a:xfrm>
              <a:off x="10711838" y="2088395"/>
              <a:ext cx="1283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Lyu</a:t>
              </a:r>
              <a:r>
                <a:rPr lang="en-US" dirty="0"/>
                <a:t>, 2018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EA37907-FAF4-598D-97A6-6B7EFC073B73}"/>
              </a:ext>
            </a:extLst>
          </p:cNvPr>
          <p:cNvSpPr txBox="1"/>
          <p:nvPr/>
        </p:nvSpPr>
        <p:spPr>
          <a:xfrm>
            <a:off x="711200" y="1181981"/>
            <a:ext cx="10180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Gives S = 1 very much above the water table. Will need to give a very low boundary head to make S = 0.68 or 0.86.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57DC8E-6F46-1CBB-F70A-C24BF1092ABD}"/>
              </a:ext>
            </a:extLst>
          </p:cNvPr>
          <p:cNvSpPr txBox="1"/>
          <p:nvPr/>
        </p:nvSpPr>
        <p:spPr>
          <a:xfrm>
            <a:off x="408839" y="1677898"/>
            <a:ext cx="6761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Using </a:t>
            </a:r>
            <a:r>
              <a:rPr lang="en-US" sz="2000" b="1" dirty="0">
                <a:highlight>
                  <a:srgbClr val="FFFF00"/>
                </a:highlight>
              </a:rPr>
              <a:t>SWR = 0.22, alpha = 12.6 [cm</a:t>
            </a:r>
            <a:r>
              <a:rPr lang="en-US" sz="2000" b="1" baseline="30000" dirty="0">
                <a:highlight>
                  <a:srgbClr val="FFFF00"/>
                </a:highlight>
              </a:rPr>
              <a:t>-1</a:t>
            </a:r>
            <a:r>
              <a:rPr lang="en-US" sz="2000" b="1" dirty="0">
                <a:highlight>
                  <a:srgbClr val="FFFF00"/>
                </a:highlight>
              </a:rPr>
              <a:t>]; beta = 1.16; </a:t>
            </a:r>
            <a:r>
              <a:rPr lang="en-US" sz="2000" b="1" dirty="0" err="1">
                <a:highlight>
                  <a:srgbClr val="FFFF00"/>
                </a:highlight>
              </a:rPr>
              <a:t>Brookn</a:t>
            </a:r>
            <a:r>
              <a:rPr lang="en-US" sz="2000" b="1" dirty="0">
                <a:highlight>
                  <a:srgbClr val="FFFF00"/>
                </a:highlight>
              </a:rPr>
              <a:t> = 4</a:t>
            </a:r>
          </a:p>
          <a:p>
            <a:r>
              <a:rPr lang="en-US" sz="2000" b="1" dirty="0"/>
              <a:t>Gives SW = 0.681 (at equilibrium) with </a:t>
            </a:r>
            <a:r>
              <a:rPr lang="en-US" sz="2000" b="1" dirty="0">
                <a:highlight>
                  <a:srgbClr val="FFFF00"/>
                </a:highlight>
              </a:rPr>
              <a:t>bottom head = -1.8 cm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753648-624B-52E4-FB6D-B2E80110D688}"/>
              </a:ext>
            </a:extLst>
          </p:cNvPr>
          <p:cNvSpPr txBox="1"/>
          <p:nvPr/>
        </p:nvSpPr>
        <p:spPr>
          <a:xfrm>
            <a:off x="7666825" y="1793240"/>
            <a:ext cx="4061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Diffusion coefficient = </a:t>
            </a:r>
            <a:r>
              <a:rPr lang="en-US" sz="1800" b="1" dirty="0">
                <a:effectLst/>
                <a:cs typeface="Arial" panose="020B0604020202020204" pitchFamily="34" charset="0"/>
              </a:rPr>
              <a:t>5.4e-06 cm</a:t>
            </a:r>
            <a:r>
              <a:rPr lang="en-US" sz="1800" b="1" baseline="30000" dirty="0">
                <a:effectLst/>
                <a:cs typeface="Arial" panose="020B0604020202020204" pitchFamily="34" charset="0"/>
              </a:rPr>
              <a:t>2</a:t>
            </a:r>
            <a:r>
              <a:rPr lang="en-US" sz="1800" b="1" dirty="0">
                <a:effectLst/>
                <a:cs typeface="Arial" panose="020B0604020202020204" pitchFamily="34" charset="0"/>
              </a:rPr>
              <a:t>/s = </a:t>
            </a:r>
            <a:r>
              <a:rPr lang="en-US" b="1" dirty="0">
                <a:highlight>
                  <a:srgbClr val="FFFF00"/>
                </a:highlight>
              </a:rPr>
              <a:t>0.01944</a:t>
            </a:r>
            <a:r>
              <a:rPr lang="en-US" sz="1800" b="1" dirty="0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 cm</a:t>
            </a:r>
            <a:r>
              <a:rPr lang="en-US" sz="1800" b="1" baseline="30000" dirty="0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2</a:t>
            </a:r>
            <a:r>
              <a:rPr lang="en-US" sz="1800" b="1" dirty="0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/</a:t>
            </a:r>
            <a:r>
              <a:rPr lang="en-US" sz="1800" b="1" dirty="0" err="1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hr</a:t>
            </a:r>
            <a:r>
              <a:rPr lang="en-US" sz="1800" b="1" dirty="0">
                <a:effectLst/>
                <a:highlight>
                  <a:srgbClr val="FFFF00"/>
                </a:highlight>
                <a:cs typeface="Arial" panose="020B0604020202020204" pitchFamily="34" charset="0"/>
              </a:rPr>
              <a:t> </a:t>
            </a:r>
            <a:endParaRPr lang="en-US" b="1" dirty="0">
              <a:highlight>
                <a:srgbClr val="FFFF00"/>
              </a:highlight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12B0FF-02B9-25A0-761A-C1462A7BA3D7}"/>
              </a:ext>
            </a:extLst>
          </p:cNvPr>
          <p:cNvCxnSpPr>
            <a:cxnSpLocks/>
          </p:cNvCxnSpPr>
          <p:nvPr/>
        </p:nvCxnSpPr>
        <p:spPr>
          <a:xfrm>
            <a:off x="1131455" y="4927311"/>
            <a:ext cx="8816109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D4B2AD7-E5B8-6A7D-9A5F-94BF1E97F510}"/>
              </a:ext>
            </a:extLst>
          </p:cNvPr>
          <p:cNvSpPr/>
          <p:nvPr/>
        </p:nvSpPr>
        <p:spPr>
          <a:xfrm>
            <a:off x="8100291" y="6075018"/>
            <a:ext cx="1209964" cy="593825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84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F7D87EB-3F9F-CE80-C413-A9AEEAE9B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392" y="5687282"/>
            <a:ext cx="5108390" cy="979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9EEBC3-6571-1F8C-AA0E-1DFFBAB3C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261" y="1075108"/>
            <a:ext cx="9319521" cy="12116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036747-0C1C-10B2-73B5-4AC9C6F7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8000"/>
          </a:xfrm>
        </p:spPr>
        <p:txBody>
          <a:bodyPr>
            <a:normAutofit fontScale="90000"/>
          </a:bodyPr>
          <a:lstStyle/>
          <a:p>
            <a:r>
              <a:rPr lang="en-US" dirty="0"/>
              <a:t>A-W Adsorption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ECA6F-2E29-9382-8E91-ADB3C59D5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27" y="4661306"/>
            <a:ext cx="4809791" cy="979361"/>
          </a:xfrm>
        </p:spPr>
        <p:txBody>
          <a:bodyPr>
            <a:normAutofit/>
          </a:bodyPr>
          <a:lstStyle/>
          <a:p>
            <a:r>
              <a:rPr lang="en-US" sz="2000" dirty="0"/>
              <a:t>Area computed as: </a:t>
            </a:r>
            <a:r>
              <a:rPr lang="en-US" sz="2000" dirty="0" err="1"/>
              <a:t>A</a:t>
            </a:r>
            <a:r>
              <a:rPr lang="en-US" sz="2000" baseline="-25000" dirty="0" err="1"/>
              <a:t>aw</a:t>
            </a:r>
            <a:r>
              <a:rPr lang="en-US" sz="2000" dirty="0"/>
              <a:t> = (1-S</a:t>
            </a:r>
            <a:r>
              <a:rPr lang="en-US" sz="2000" baseline="-25000" dirty="0"/>
              <a:t>w</a:t>
            </a:r>
            <a:r>
              <a:rPr lang="en-US" sz="2000" dirty="0"/>
              <a:t>)A</a:t>
            </a:r>
            <a:r>
              <a:rPr lang="en-US" sz="2000" baseline="-25000" dirty="0"/>
              <a:t>max</a:t>
            </a:r>
            <a:endParaRPr lang="en-US" sz="2000" dirty="0"/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A</a:t>
            </a:r>
            <a:r>
              <a:rPr lang="en-US" sz="1600" baseline="-25000" dirty="0">
                <a:highlight>
                  <a:srgbClr val="FFFF00"/>
                </a:highlight>
              </a:rPr>
              <a:t>max</a:t>
            </a:r>
            <a:r>
              <a:rPr lang="en-US" sz="1600" dirty="0">
                <a:highlight>
                  <a:srgbClr val="FFFF00"/>
                </a:highlight>
              </a:rPr>
              <a:t> is 216 cm</a:t>
            </a:r>
            <a:r>
              <a:rPr lang="en-US" sz="1600" baseline="30000" dirty="0">
                <a:highlight>
                  <a:srgbClr val="FFFF00"/>
                </a:highlight>
              </a:rPr>
              <a:t>2</a:t>
            </a:r>
            <a:r>
              <a:rPr lang="en-US" sz="1600" dirty="0">
                <a:highlight>
                  <a:srgbClr val="FFFF00"/>
                </a:highlight>
              </a:rPr>
              <a:t>/cm</a:t>
            </a:r>
            <a:r>
              <a:rPr lang="en-US" sz="1600" baseline="30000" dirty="0">
                <a:highlight>
                  <a:srgbClr val="FFFF00"/>
                </a:highlight>
              </a:rPr>
              <a:t>3 </a:t>
            </a:r>
            <a:r>
              <a:rPr lang="en-US" sz="1600" dirty="0">
                <a:highlight>
                  <a:srgbClr val="FFFF00"/>
                </a:highlight>
              </a:rPr>
              <a:t> 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</a:rPr>
              <a:t>Also on </a:t>
            </a:r>
            <a:r>
              <a:rPr lang="en-US" sz="1600" dirty="0" err="1">
                <a:highlight>
                  <a:srgbClr val="FFFF00"/>
                </a:highlight>
              </a:rPr>
              <a:t>Lyu</a:t>
            </a:r>
            <a:r>
              <a:rPr lang="en-US" sz="1600" dirty="0">
                <a:highlight>
                  <a:srgbClr val="FFFF00"/>
                </a:highlight>
              </a:rPr>
              <a:t> </a:t>
            </a:r>
            <a:r>
              <a:rPr lang="en-US" sz="1600" dirty="0" err="1">
                <a:highlight>
                  <a:srgbClr val="FFFF00"/>
                </a:highlight>
              </a:rPr>
              <a:t>pg</a:t>
            </a:r>
            <a:r>
              <a:rPr lang="en-US" sz="1600" dirty="0">
                <a:highlight>
                  <a:srgbClr val="FFFF00"/>
                </a:highlight>
              </a:rPr>
              <a:t> 6</a:t>
            </a:r>
          </a:p>
          <a:p>
            <a:pPr marL="457200" lvl="1" indent="0">
              <a:buNone/>
            </a:pPr>
            <a:endParaRPr lang="en-US" sz="1600" dirty="0">
              <a:highlight>
                <a:srgbClr val="FFFF00"/>
              </a:highlight>
            </a:endParaRPr>
          </a:p>
          <a:p>
            <a:pPr marL="0" indent="0" algn="l">
              <a:buNone/>
            </a:pPr>
            <a:endParaRPr lang="en-US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6F69A58-C516-58A7-A81F-5840E7516F30}"/>
              </a:ext>
            </a:extLst>
          </p:cNvPr>
          <p:cNvCxnSpPr>
            <a:cxnSpLocks/>
          </p:cNvCxnSpPr>
          <p:nvPr/>
        </p:nvCxnSpPr>
        <p:spPr>
          <a:xfrm flipH="1" flipV="1">
            <a:off x="4331855" y="4957460"/>
            <a:ext cx="3971777" cy="979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E627001A-3148-1094-8A1B-BF711A524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99" y="940989"/>
            <a:ext cx="5703801" cy="34260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C120F1-6719-FC6F-C86F-101C1D0D4FE8}"/>
              </a:ext>
            </a:extLst>
          </p:cNvPr>
          <p:cNvSpPr txBox="1"/>
          <p:nvPr/>
        </p:nvSpPr>
        <p:spPr>
          <a:xfrm>
            <a:off x="7252021" y="391296"/>
            <a:ext cx="396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PFOA AWI adsorption coefficient (</a:t>
            </a:r>
            <a:r>
              <a:rPr lang="en-US" dirty="0" err="1"/>
              <a:t>k</a:t>
            </a:r>
            <a:r>
              <a:rPr lang="en-US" baseline="-25000" dirty="0" err="1"/>
              <a:t>aw</a:t>
            </a:r>
            <a:r>
              <a:rPr lang="en-US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24AC35-512C-F4D9-CD44-1F5EC79DE3A5}"/>
              </a:ext>
            </a:extLst>
          </p:cNvPr>
          <p:cNvSpPr txBox="1"/>
          <p:nvPr/>
        </p:nvSpPr>
        <p:spPr>
          <a:xfrm>
            <a:off x="6205502" y="2265490"/>
            <a:ext cx="5434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this case, Kaw looks independent from solute concentration because initial concentration is at 1mg/L</a:t>
            </a:r>
          </a:p>
          <a:p>
            <a:r>
              <a:rPr lang="en-US" dirty="0"/>
              <a:t>10</a:t>
            </a:r>
            <a:r>
              <a:rPr lang="en-US" baseline="30000" dirty="0"/>
              <a:t>-2.4</a:t>
            </a:r>
            <a:r>
              <a:rPr lang="en-US" dirty="0"/>
              <a:t> = 0.004 = Kaw for PFOA </a:t>
            </a:r>
            <a:r>
              <a:rPr lang="en-US" b="1" i="1" dirty="0">
                <a:solidFill>
                  <a:srgbClr val="0070C0"/>
                </a:solidFill>
              </a:rPr>
              <a:t>BUT text gives different values depending on concentration</a:t>
            </a:r>
            <a:endParaRPr lang="en-US" b="1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A491D7-9CE7-0236-0AD0-98D01A56D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42" y="5960538"/>
            <a:ext cx="5810449" cy="6874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23728E-DEAB-7FC7-29EF-DC9FE03A31C4}"/>
              </a:ext>
            </a:extLst>
          </p:cNvPr>
          <p:cNvSpPr txBox="1"/>
          <p:nvPr/>
        </p:nvSpPr>
        <p:spPr>
          <a:xfrm>
            <a:off x="6559683" y="4182368"/>
            <a:ext cx="396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PFOA AWI adsorption coefficient (k</a:t>
            </a:r>
            <a:r>
              <a:rPr lang="en-US" b="1" baseline="-25000" dirty="0"/>
              <a:t>ai</a:t>
            </a:r>
            <a:r>
              <a:rPr lang="en-US" b="1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57BFBC-000E-8CC3-93D6-D639BFC11D71}"/>
              </a:ext>
            </a:extLst>
          </p:cNvPr>
          <p:cNvSpPr txBox="1"/>
          <p:nvPr/>
        </p:nvSpPr>
        <p:spPr>
          <a:xfrm>
            <a:off x="5388609" y="6511313"/>
            <a:ext cx="117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Lyu</a:t>
            </a:r>
            <a:r>
              <a:rPr lang="en-US" dirty="0"/>
              <a:t> pg7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791313-F521-AF78-908A-B3B00D3E1C99}"/>
              </a:ext>
            </a:extLst>
          </p:cNvPr>
          <p:cNvGrpSpPr/>
          <p:nvPr/>
        </p:nvGrpSpPr>
        <p:grpSpPr>
          <a:xfrm>
            <a:off x="6096140" y="3517818"/>
            <a:ext cx="5706324" cy="730737"/>
            <a:chOff x="6096140" y="3517818"/>
            <a:chExt cx="5706324" cy="7307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15566EA-9A33-D11A-2232-B3F736ED6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96140" y="3517818"/>
              <a:ext cx="5471037" cy="49736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148DF3A-6A4E-DB28-5E11-21D96EA4E6E4}"/>
                </a:ext>
              </a:extLst>
            </p:cNvPr>
            <p:cNvSpPr txBox="1"/>
            <p:nvPr/>
          </p:nvSpPr>
          <p:spPr>
            <a:xfrm>
              <a:off x="10631390" y="3879223"/>
              <a:ext cx="117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Lyu</a:t>
              </a:r>
              <a:r>
                <a:rPr lang="en-US" dirty="0"/>
                <a:t> pg7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5AEB553-CA49-CFE1-B493-89B8A6129541}"/>
              </a:ext>
            </a:extLst>
          </p:cNvPr>
          <p:cNvGrpSpPr/>
          <p:nvPr/>
        </p:nvGrpSpPr>
        <p:grpSpPr>
          <a:xfrm>
            <a:off x="5312563" y="4596875"/>
            <a:ext cx="6626774" cy="926072"/>
            <a:chOff x="5312563" y="4596875"/>
            <a:chExt cx="6626774" cy="92607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5E5A5F5-6FC5-2645-8620-795CF6FEA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12563" y="4596875"/>
              <a:ext cx="6556532" cy="55389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ADD7AE-D884-3D76-21B0-1673EB0CAA1A}"/>
                </a:ext>
              </a:extLst>
            </p:cNvPr>
            <p:cNvSpPr txBox="1"/>
            <p:nvPr/>
          </p:nvSpPr>
          <p:spPr>
            <a:xfrm>
              <a:off x="10768263" y="5153615"/>
              <a:ext cx="117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Lyu</a:t>
              </a:r>
              <a:r>
                <a:rPr lang="en-US" dirty="0"/>
                <a:t> pg8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94CF80A-F68D-9A0A-F56F-526EA96AB274}"/>
              </a:ext>
            </a:extLst>
          </p:cNvPr>
          <p:cNvSpPr txBox="1"/>
          <p:nvPr/>
        </p:nvSpPr>
        <p:spPr>
          <a:xfrm>
            <a:off x="4580183" y="1487673"/>
            <a:ext cx="117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Silva pg7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E812D0-1182-F601-5AC6-9EBB24BDF17B}"/>
              </a:ext>
            </a:extLst>
          </p:cNvPr>
          <p:cNvSpPr/>
          <p:nvPr/>
        </p:nvSpPr>
        <p:spPr>
          <a:xfrm>
            <a:off x="7176654" y="4596875"/>
            <a:ext cx="4671990" cy="656471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8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DB70-3AF4-4653-97FA-CFB282341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81"/>
            <a:ext cx="10515600" cy="678584"/>
          </a:xfrm>
        </p:spPr>
        <p:txBody>
          <a:bodyPr>
            <a:normAutofit fontScale="90000"/>
          </a:bodyPr>
          <a:lstStyle/>
          <a:p>
            <a:r>
              <a:rPr lang="en-US" dirty="0"/>
              <a:t>For different source concentrations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9AF173-1530-8ECF-2858-5B8F647A2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5" y="993053"/>
            <a:ext cx="6483101" cy="5712601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B96CB21-1B17-5CD6-1606-33BA2B4F2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74463"/>
              </p:ext>
            </p:extLst>
          </p:nvPr>
        </p:nvGraphicFramePr>
        <p:xfrm>
          <a:off x="462304" y="1283855"/>
          <a:ext cx="9780823" cy="4503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447E34D-7F67-2CB3-0E48-819FEA0C12E9}"/>
              </a:ext>
            </a:extLst>
          </p:cNvPr>
          <p:cNvSpPr txBox="1"/>
          <p:nvPr/>
        </p:nvSpPr>
        <p:spPr>
          <a:xfrm>
            <a:off x="7628409" y="5738575"/>
            <a:ext cx="4331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>
                <a:solidFill>
                  <a:srgbClr val="0070C0"/>
                </a:solidFill>
              </a:rPr>
              <a:t>Saturatred</a:t>
            </a:r>
            <a:r>
              <a:rPr lang="en-US" sz="2000" b="1" i="1" dirty="0">
                <a:solidFill>
                  <a:srgbClr val="0070C0"/>
                </a:solidFill>
              </a:rPr>
              <a:t> curves match. Unsaturated ones do not match with or without dispersion / diffusion </a:t>
            </a:r>
          </a:p>
        </p:txBody>
      </p:sp>
    </p:spTree>
    <p:extLst>
      <p:ext uri="{BB962C8B-B14F-4D97-AF65-F5344CB8AC3E}">
        <p14:creationId xmlns:p14="http://schemas.microsoft.com/office/powerpoint/2010/main" val="1412317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D66211A-6222-B936-21AE-822A6975D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00" y="1727192"/>
            <a:ext cx="6943444" cy="5022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B2268B-EC9D-1F3A-F56A-44E54FE9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87" y="313329"/>
            <a:ext cx="4666675" cy="595456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Saturations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19A7A9-1D9E-2459-ABF6-74BD1EDC7D84}"/>
              </a:ext>
            </a:extLst>
          </p:cNvPr>
          <p:cNvSpPr txBox="1"/>
          <p:nvPr/>
        </p:nvSpPr>
        <p:spPr>
          <a:xfrm>
            <a:off x="4788562" y="210517"/>
            <a:ext cx="72815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>
                <a:solidFill>
                  <a:srgbClr val="0070C0"/>
                </a:solidFill>
              </a:rPr>
              <a:t>Saturatred</a:t>
            </a:r>
            <a:r>
              <a:rPr lang="en-US" sz="2000" b="1" i="1" dirty="0">
                <a:solidFill>
                  <a:srgbClr val="0070C0"/>
                </a:solidFill>
              </a:rPr>
              <a:t> curves match. Unsaturated ones do not match with or without dispersion / diffusion (too much adsorption on a-w.</a:t>
            </a:r>
          </a:p>
          <a:p>
            <a:endParaRPr lang="en-US" sz="2000" b="1" i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Expt. 0.68 curve looks too close to full saturation one (compared to with no </a:t>
            </a:r>
            <a:r>
              <a:rPr lang="en-US" sz="2000" b="1" i="1" dirty="0" err="1">
                <a:solidFill>
                  <a:srgbClr val="0070C0"/>
                </a:solidFill>
              </a:rPr>
              <a:t>Kd</a:t>
            </a:r>
            <a:r>
              <a:rPr lang="en-US" sz="2000" b="1" i="1" dirty="0">
                <a:solidFill>
                  <a:srgbClr val="0070C0"/>
                </a:solidFill>
              </a:rPr>
              <a:t>) showing that a-w partitioning is less than soil-water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B96CB21-1B17-5CD6-1606-33BA2B4F2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577373"/>
              </p:ext>
            </p:extLst>
          </p:nvPr>
        </p:nvGraphicFramePr>
        <p:xfrm>
          <a:off x="859467" y="1634829"/>
          <a:ext cx="10685987" cy="4771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056B615-B0E9-C1E5-803D-C3C0FA38D887}"/>
              </a:ext>
            </a:extLst>
          </p:cNvPr>
          <p:cNvSpPr txBox="1"/>
          <p:nvPr/>
        </p:nvSpPr>
        <p:spPr>
          <a:xfrm>
            <a:off x="720437" y="855785"/>
            <a:ext cx="236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2 of </a:t>
            </a:r>
            <a:r>
              <a:rPr lang="en-US" dirty="0" err="1"/>
              <a:t>Lyu</a:t>
            </a:r>
            <a:r>
              <a:rPr lang="en-US" dirty="0"/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3344714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DB70-3AF4-4653-97FA-CFB282341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81"/>
            <a:ext cx="10515600" cy="678584"/>
          </a:xfrm>
        </p:spPr>
        <p:txBody>
          <a:bodyPr>
            <a:normAutofit fontScale="90000"/>
          </a:bodyPr>
          <a:lstStyle/>
          <a:p>
            <a:r>
              <a:rPr lang="en-US" dirty="0"/>
              <a:t>For different source concentrations saturated PVs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9AF173-1530-8ECF-2858-5B8F647A2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5" y="993053"/>
            <a:ext cx="6483101" cy="5712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2D1BBC-46D2-59FF-516F-11AAEE51A66B}"/>
              </a:ext>
            </a:extLst>
          </p:cNvPr>
          <p:cNvSpPr txBox="1"/>
          <p:nvPr/>
        </p:nvSpPr>
        <p:spPr>
          <a:xfrm>
            <a:off x="8100291" y="905165"/>
            <a:ext cx="363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 dispersion/diffusion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C288C5B-CFF4-1B3A-FED4-B476E1F6B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11973"/>
              </p:ext>
            </p:extLst>
          </p:nvPr>
        </p:nvGraphicFramePr>
        <p:xfrm>
          <a:off x="452582" y="1293091"/>
          <a:ext cx="7693405" cy="5039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805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DB70-3AF4-4653-97FA-CFB282341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581"/>
            <a:ext cx="10515600" cy="678584"/>
          </a:xfrm>
        </p:spPr>
        <p:txBody>
          <a:bodyPr>
            <a:normAutofit fontScale="90000"/>
          </a:bodyPr>
          <a:lstStyle/>
          <a:p>
            <a:r>
              <a:rPr lang="en-US" dirty="0"/>
              <a:t>For different source concentrations saturated PVs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9AF173-1530-8ECF-2858-5B8F647A2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5" y="993053"/>
            <a:ext cx="6483101" cy="5712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2D1BBC-46D2-59FF-516F-11AAEE51A66B}"/>
              </a:ext>
            </a:extLst>
          </p:cNvPr>
          <p:cNvSpPr txBox="1"/>
          <p:nvPr/>
        </p:nvSpPr>
        <p:spPr>
          <a:xfrm>
            <a:off x="8100291" y="905165"/>
            <a:ext cx="363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With dispersion/diffusion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C288C5B-CFF4-1B3A-FED4-B476E1F6B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514399"/>
              </p:ext>
            </p:extLst>
          </p:nvPr>
        </p:nvGraphicFramePr>
        <p:xfrm>
          <a:off x="452582" y="1366830"/>
          <a:ext cx="7924799" cy="4411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24648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2375</TotalTime>
  <Words>514</Words>
  <Application>Microsoft Office PowerPoint</Application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Simulating Lyu (2018) Experiment</vt:lpstr>
      <vt:lpstr>Model configuration and infiltration rate</vt:lpstr>
      <vt:lpstr>PowerPoint Presentation</vt:lpstr>
      <vt:lpstr>Soil parameters (Silva, pg 5)</vt:lpstr>
      <vt:lpstr>A-W Adsorption Parameters</vt:lpstr>
      <vt:lpstr>For different source concentrations</vt:lpstr>
      <vt:lpstr>Different Saturations</vt:lpstr>
      <vt:lpstr>For different source concentrations saturated PVs</vt:lpstr>
      <vt:lpstr>For different source concentrations saturated PVs</vt:lpstr>
      <vt:lpstr>Different Saturations Saturated PVs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Guo’s model</dc:title>
  <dc:creator>Hiroko M Hort</dc:creator>
  <cp:lastModifiedBy>Sorab Panday</cp:lastModifiedBy>
  <cp:revision>59</cp:revision>
  <dcterms:created xsi:type="dcterms:W3CDTF">2022-11-23T16:04:54Z</dcterms:created>
  <dcterms:modified xsi:type="dcterms:W3CDTF">2023-01-08T17:33:43Z</dcterms:modified>
</cp:coreProperties>
</file>